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6" r:id="rId1"/>
  </p:sldMasterIdLst>
  <p:notesMasterIdLst>
    <p:notesMasterId r:id="rId23"/>
  </p:notesMasterIdLst>
  <p:sldIdLst>
    <p:sldId id="256" r:id="rId2"/>
    <p:sldId id="290" r:id="rId3"/>
    <p:sldId id="298" r:id="rId4"/>
    <p:sldId id="289" r:id="rId5"/>
    <p:sldId id="291" r:id="rId6"/>
    <p:sldId id="269" r:id="rId7"/>
    <p:sldId id="300" r:id="rId8"/>
    <p:sldId id="292" r:id="rId9"/>
    <p:sldId id="297" r:id="rId10"/>
    <p:sldId id="293" r:id="rId11"/>
    <p:sldId id="301" r:id="rId12"/>
    <p:sldId id="294" r:id="rId13"/>
    <p:sldId id="302" r:id="rId14"/>
    <p:sldId id="276" r:id="rId15"/>
    <p:sldId id="303" r:id="rId16"/>
    <p:sldId id="295" r:id="rId17"/>
    <p:sldId id="279" r:id="rId18"/>
    <p:sldId id="280" r:id="rId19"/>
    <p:sldId id="296" r:id="rId20"/>
    <p:sldId id="299" r:id="rId21"/>
    <p:sldId id="284" r:id="rId22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344"/>
    <p:restoredTop sz="94648"/>
  </p:normalViewPr>
  <p:slideViewPr>
    <p:cSldViewPr snapToGrid="0" snapToObjects="1">
      <p:cViewPr varScale="1">
        <p:scale>
          <a:sx n="74" d="100"/>
          <a:sy n="74" d="100"/>
        </p:scale>
        <p:origin x="-120" y="-7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image" Target="../media/image28.svg"/><Relationship Id="rId1" Type="http://schemas.openxmlformats.org/officeDocument/2006/relationships/image" Target="../media/image10.png"/><Relationship Id="rId6" Type="http://schemas.openxmlformats.org/officeDocument/2006/relationships/image" Target="../media/image32.svg"/><Relationship Id="rId5" Type="http://schemas.openxmlformats.org/officeDocument/2006/relationships/image" Target="../media/image12.png"/><Relationship Id="rId4" Type="http://schemas.openxmlformats.org/officeDocument/2006/relationships/image" Target="../media/image30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image" Target="../media/image28.svg"/><Relationship Id="rId1" Type="http://schemas.openxmlformats.org/officeDocument/2006/relationships/image" Target="../media/image10.png"/><Relationship Id="rId6" Type="http://schemas.openxmlformats.org/officeDocument/2006/relationships/image" Target="../media/image32.svg"/><Relationship Id="rId5" Type="http://schemas.openxmlformats.org/officeDocument/2006/relationships/image" Target="../media/image12.png"/><Relationship Id="rId4" Type="http://schemas.openxmlformats.org/officeDocument/2006/relationships/image" Target="../media/image3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68DED1-CEB4-422C-A4DE-08D928137996}" type="doc">
      <dgm:prSet loTypeId="urn:microsoft.com/office/officeart/2018/2/layout/IconCircle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E9D5DD1-EFDA-4144-988B-789A21244EF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b="1" baseline="0" dirty="0"/>
            <a:t>Communication</a:t>
          </a:r>
          <a:endParaRPr lang="en-US" sz="1800" dirty="0"/>
        </a:p>
      </dgm:t>
    </dgm:pt>
    <dgm:pt modelId="{9AABB3BB-0A6A-4873-B8A5-8F10F88F6FB3}" type="parTrans" cxnId="{8783107B-54FE-4777-8EEB-5464A6B72849}">
      <dgm:prSet/>
      <dgm:spPr/>
      <dgm:t>
        <a:bodyPr/>
        <a:lstStyle/>
        <a:p>
          <a:endParaRPr lang="en-US"/>
        </a:p>
      </dgm:t>
    </dgm:pt>
    <dgm:pt modelId="{58F24883-2215-4024-8178-B5C4F08091F3}" type="sibTrans" cxnId="{8783107B-54FE-4777-8EEB-5464A6B72849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8363921E-C2ED-4533-BA76-AB178D7DBC4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baseline="0" dirty="0"/>
            <a:t>Collaboration</a:t>
          </a:r>
          <a:endParaRPr lang="en-US" dirty="0"/>
        </a:p>
      </dgm:t>
    </dgm:pt>
    <dgm:pt modelId="{F089F6AB-2554-4A0D-A82E-1DFCC24ACB87}" type="parTrans" cxnId="{F469200F-1C8A-4A75-8BE9-0EFA7A05AB79}">
      <dgm:prSet/>
      <dgm:spPr/>
      <dgm:t>
        <a:bodyPr/>
        <a:lstStyle/>
        <a:p>
          <a:endParaRPr lang="en-US"/>
        </a:p>
      </dgm:t>
    </dgm:pt>
    <dgm:pt modelId="{69CF99F9-698A-4412-BB48-7264E67489DA}" type="sibTrans" cxnId="{F469200F-1C8A-4A75-8BE9-0EFA7A05AB79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C01F4597-FCB7-4FD5-B0E0-012AFA1A945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baseline="0" dirty="0"/>
            <a:t>Creativity</a:t>
          </a:r>
          <a:endParaRPr lang="en-US" dirty="0"/>
        </a:p>
      </dgm:t>
    </dgm:pt>
    <dgm:pt modelId="{A5156241-9620-4076-97E5-33157DF67DBD}" type="parTrans" cxnId="{9CC71C1C-C21D-477D-B9EF-3AE750F1F6F3}">
      <dgm:prSet/>
      <dgm:spPr/>
      <dgm:t>
        <a:bodyPr/>
        <a:lstStyle/>
        <a:p>
          <a:endParaRPr lang="en-US"/>
        </a:p>
      </dgm:t>
    </dgm:pt>
    <dgm:pt modelId="{1A8D9478-8BDF-4C51-A12B-316DF0EABE02}" type="sibTrans" cxnId="{9CC71C1C-C21D-477D-B9EF-3AE750F1F6F3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CF636BD6-410F-450F-99DE-E5D9CD1F5BE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baseline="0" dirty="0"/>
            <a:t>Critical thinking</a:t>
          </a:r>
          <a:endParaRPr lang="en-US" dirty="0"/>
        </a:p>
      </dgm:t>
    </dgm:pt>
    <dgm:pt modelId="{1FEB4A2C-593E-463C-9457-73CCCF874F8F}" type="parTrans" cxnId="{890C8EAB-12F0-448D-853B-C62EE0112714}">
      <dgm:prSet/>
      <dgm:spPr/>
      <dgm:t>
        <a:bodyPr/>
        <a:lstStyle/>
        <a:p>
          <a:endParaRPr lang="en-US"/>
        </a:p>
      </dgm:t>
    </dgm:pt>
    <dgm:pt modelId="{15C153FD-C1EF-44F6-8F65-7EAEBF6F1218}" type="sibTrans" cxnId="{890C8EAB-12F0-448D-853B-C62EE0112714}">
      <dgm:prSet/>
      <dgm:spPr/>
      <dgm:t>
        <a:bodyPr/>
        <a:lstStyle/>
        <a:p>
          <a:endParaRPr lang="en-US"/>
        </a:p>
      </dgm:t>
    </dgm:pt>
    <dgm:pt modelId="{22160A1B-76B4-404A-89FD-F60D82A45D61}" type="pres">
      <dgm:prSet presAssocID="{7568DED1-CEB4-422C-A4DE-08D928137996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C18ED4C-B28A-4701-A49A-E49B1985735E}" type="pres">
      <dgm:prSet presAssocID="{7568DED1-CEB4-422C-A4DE-08D928137996}" presName="container" presStyleCnt="0">
        <dgm:presLayoutVars>
          <dgm:dir/>
          <dgm:resizeHandles val="exact"/>
        </dgm:presLayoutVars>
      </dgm:prSet>
      <dgm:spPr/>
    </dgm:pt>
    <dgm:pt modelId="{7B566794-EACD-4B81-8A3A-7454B82E7C67}" type="pres">
      <dgm:prSet presAssocID="{4E9D5DD1-EFDA-4144-988B-789A21244EFA}" presName="compNode" presStyleCnt="0"/>
      <dgm:spPr/>
    </dgm:pt>
    <dgm:pt modelId="{D0969E71-CC9F-4D7F-8D5B-4003373DC06A}" type="pres">
      <dgm:prSet presAssocID="{4E9D5DD1-EFDA-4144-988B-789A21244EFA}" presName="iconBgRect" presStyleLbl="bgShp" presStyleIdx="0" presStyleCnt="4"/>
      <dgm:spPr/>
    </dgm:pt>
    <dgm:pt modelId="{74BE8305-95E4-4DE3-8CB9-321E9C838992}" type="pres">
      <dgm:prSet presAssocID="{4E9D5DD1-EFDA-4144-988B-789A21244EFA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xmlns="" id="0" name="" descr="Телефон"/>
        </a:ext>
      </dgm:extLst>
    </dgm:pt>
    <dgm:pt modelId="{21C1E0B3-53F5-41D2-BD88-9DD3C58032E4}" type="pres">
      <dgm:prSet presAssocID="{4E9D5DD1-EFDA-4144-988B-789A21244EFA}" presName="spaceRect" presStyleCnt="0"/>
      <dgm:spPr/>
    </dgm:pt>
    <dgm:pt modelId="{69856883-9751-4827-A995-2FF2A7DC36BF}" type="pres">
      <dgm:prSet presAssocID="{4E9D5DD1-EFDA-4144-988B-789A21244EFA}" presName="textRect" presStyleLbl="revTx" presStyleIdx="0" presStyleCnt="4">
        <dgm:presLayoutVars>
          <dgm:chMax val="1"/>
          <dgm:chPref val="1"/>
        </dgm:presLayoutVars>
      </dgm:prSet>
      <dgm:spPr/>
      <dgm:t>
        <a:bodyPr/>
        <a:lstStyle/>
        <a:p>
          <a:endParaRPr lang="ru-RU"/>
        </a:p>
      </dgm:t>
    </dgm:pt>
    <dgm:pt modelId="{02C7A277-AAAA-4112-9AC7-6FB95301131D}" type="pres">
      <dgm:prSet presAssocID="{58F24883-2215-4024-8178-B5C4F08091F3}" presName="sibTrans" presStyleLbl="sibTrans2D1" presStyleIdx="0" presStyleCnt="0"/>
      <dgm:spPr/>
      <dgm:t>
        <a:bodyPr/>
        <a:lstStyle/>
        <a:p>
          <a:endParaRPr lang="ru-RU"/>
        </a:p>
      </dgm:t>
    </dgm:pt>
    <dgm:pt modelId="{5922BA62-00B0-4E6E-A868-7D47A8330951}" type="pres">
      <dgm:prSet presAssocID="{8363921E-C2ED-4533-BA76-AB178D7DBC47}" presName="compNode" presStyleCnt="0"/>
      <dgm:spPr/>
    </dgm:pt>
    <dgm:pt modelId="{10869F22-2B40-44F2-82AE-DFDA5CB6A260}" type="pres">
      <dgm:prSet presAssocID="{8363921E-C2ED-4533-BA76-AB178D7DBC47}" presName="iconBgRect" presStyleLbl="bgShp" presStyleIdx="1" presStyleCnt="4"/>
      <dgm:spPr/>
    </dgm:pt>
    <dgm:pt modelId="{093B8D24-95BD-419A-80B2-010395AD5642}" type="pres">
      <dgm:prSet presAssocID="{8363921E-C2ED-4533-BA76-AB178D7DBC47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xmlns="" id="0" name="" descr="Пользователи"/>
        </a:ext>
      </dgm:extLst>
    </dgm:pt>
    <dgm:pt modelId="{00885CC3-FB41-4C7C-955F-8FC9A575A6F4}" type="pres">
      <dgm:prSet presAssocID="{8363921E-C2ED-4533-BA76-AB178D7DBC47}" presName="spaceRect" presStyleCnt="0"/>
      <dgm:spPr/>
    </dgm:pt>
    <dgm:pt modelId="{C056D261-2D93-4CAE-B5B1-45876937959A}" type="pres">
      <dgm:prSet presAssocID="{8363921E-C2ED-4533-BA76-AB178D7DBC47}" presName="textRect" presStyleLbl="revTx" presStyleIdx="1" presStyleCnt="4">
        <dgm:presLayoutVars>
          <dgm:chMax val="1"/>
          <dgm:chPref val="1"/>
        </dgm:presLayoutVars>
      </dgm:prSet>
      <dgm:spPr/>
      <dgm:t>
        <a:bodyPr/>
        <a:lstStyle/>
        <a:p>
          <a:endParaRPr lang="ru-RU"/>
        </a:p>
      </dgm:t>
    </dgm:pt>
    <dgm:pt modelId="{722C74CD-71AD-4EE1-866E-D2E8175CED77}" type="pres">
      <dgm:prSet presAssocID="{69CF99F9-698A-4412-BB48-7264E67489D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50D8CA04-612A-4B81-9AEF-6720A9FB9E59}" type="pres">
      <dgm:prSet presAssocID="{C01F4597-FCB7-4FD5-B0E0-012AFA1A945C}" presName="compNode" presStyleCnt="0"/>
      <dgm:spPr/>
    </dgm:pt>
    <dgm:pt modelId="{1727AE86-7985-448E-9547-922DB8D2BDAD}" type="pres">
      <dgm:prSet presAssocID="{C01F4597-FCB7-4FD5-B0E0-012AFA1A945C}" presName="iconBgRect" presStyleLbl="bgShp" presStyleIdx="2" presStyleCnt="4"/>
      <dgm:spPr/>
    </dgm:pt>
    <dgm:pt modelId="{669E3494-BD33-4E29-8AF8-5E3F25279DD0}" type="pres">
      <dgm:prSet presAssocID="{C01F4597-FCB7-4FD5-B0E0-012AFA1A945C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xmlns="" id="0" name="" descr="Group Brainstorm"/>
        </a:ext>
      </dgm:extLst>
    </dgm:pt>
    <dgm:pt modelId="{80CFDD07-05A3-4A0B-975E-773F61D3E2E2}" type="pres">
      <dgm:prSet presAssocID="{C01F4597-FCB7-4FD5-B0E0-012AFA1A945C}" presName="spaceRect" presStyleCnt="0"/>
      <dgm:spPr/>
    </dgm:pt>
    <dgm:pt modelId="{9EE81DF5-ABEE-43BB-9FAD-70E0D638AE48}" type="pres">
      <dgm:prSet presAssocID="{C01F4597-FCB7-4FD5-B0E0-012AFA1A945C}" presName="textRect" presStyleLbl="revTx" presStyleIdx="2" presStyleCnt="4">
        <dgm:presLayoutVars>
          <dgm:chMax val="1"/>
          <dgm:chPref val="1"/>
        </dgm:presLayoutVars>
      </dgm:prSet>
      <dgm:spPr/>
      <dgm:t>
        <a:bodyPr/>
        <a:lstStyle/>
        <a:p>
          <a:endParaRPr lang="ru-RU"/>
        </a:p>
      </dgm:t>
    </dgm:pt>
    <dgm:pt modelId="{4FEF07CF-9985-4200-8C6F-EF73A00B31F2}" type="pres">
      <dgm:prSet presAssocID="{1A8D9478-8BDF-4C51-A12B-316DF0EABE02}" presName="sibTrans" presStyleLbl="sibTrans2D1" presStyleIdx="0" presStyleCnt="0"/>
      <dgm:spPr/>
      <dgm:t>
        <a:bodyPr/>
        <a:lstStyle/>
        <a:p>
          <a:endParaRPr lang="ru-RU"/>
        </a:p>
      </dgm:t>
    </dgm:pt>
    <dgm:pt modelId="{B1CB769C-065B-4C4C-8C6E-BCF3555B16E2}" type="pres">
      <dgm:prSet presAssocID="{CF636BD6-410F-450F-99DE-E5D9CD1F5BEB}" presName="compNode" presStyleCnt="0"/>
      <dgm:spPr/>
    </dgm:pt>
    <dgm:pt modelId="{AB3A750A-4122-4F5C-9C5E-9A5FD2032143}" type="pres">
      <dgm:prSet presAssocID="{CF636BD6-410F-450F-99DE-E5D9CD1F5BEB}" presName="iconBgRect" presStyleLbl="bgShp" presStyleIdx="3" presStyleCnt="4"/>
      <dgm:spPr/>
    </dgm:pt>
    <dgm:pt modelId="{83680F33-5859-477A-8A49-37B138CE82E4}" type="pres">
      <dgm:prSet presAssocID="{CF636BD6-410F-450F-99DE-E5D9CD1F5BEB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xmlns="" id="0" name="" descr="Head with Gears"/>
        </a:ext>
      </dgm:extLst>
    </dgm:pt>
    <dgm:pt modelId="{59DCB0A9-3404-4A39-8F4F-B9134DB0409D}" type="pres">
      <dgm:prSet presAssocID="{CF636BD6-410F-450F-99DE-E5D9CD1F5BEB}" presName="spaceRect" presStyleCnt="0"/>
      <dgm:spPr/>
    </dgm:pt>
    <dgm:pt modelId="{89C0127A-CD37-4905-BA05-650FC61908C4}" type="pres">
      <dgm:prSet presAssocID="{CF636BD6-410F-450F-99DE-E5D9CD1F5BEB}" presName="textRect" presStyleLbl="revTx" presStyleIdx="3" presStyleCnt="4">
        <dgm:presLayoutVars>
          <dgm:chMax val="1"/>
          <dgm:chPref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783107B-54FE-4777-8EEB-5464A6B72849}" srcId="{7568DED1-CEB4-422C-A4DE-08D928137996}" destId="{4E9D5DD1-EFDA-4144-988B-789A21244EFA}" srcOrd="0" destOrd="0" parTransId="{9AABB3BB-0A6A-4873-B8A5-8F10F88F6FB3}" sibTransId="{58F24883-2215-4024-8178-B5C4F08091F3}"/>
    <dgm:cxn modelId="{C94FCAC2-CCE4-472D-8204-FD5664F3E68F}" type="presOf" srcId="{4E9D5DD1-EFDA-4144-988B-789A21244EFA}" destId="{69856883-9751-4827-A995-2FF2A7DC36BF}" srcOrd="0" destOrd="0" presId="urn:microsoft.com/office/officeart/2018/2/layout/IconCircleList"/>
    <dgm:cxn modelId="{CCF5BF8C-51C9-4E29-8C52-24BF821CBFB3}" type="presOf" srcId="{8363921E-C2ED-4533-BA76-AB178D7DBC47}" destId="{C056D261-2D93-4CAE-B5B1-45876937959A}" srcOrd="0" destOrd="0" presId="urn:microsoft.com/office/officeart/2018/2/layout/IconCircleList"/>
    <dgm:cxn modelId="{13D41660-8ED3-49CB-92C9-00926DE7E633}" type="presOf" srcId="{69CF99F9-698A-4412-BB48-7264E67489DA}" destId="{722C74CD-71AD-4EE1-866E-D2E8175CED77}" srcOrd="0" destOrd="0" presId="urn:microsoft.com/office/officeart/2018/2/layout/IconCircleList"/>
    <dgm:cxn modelId="{04D0C868-1829-43DF-ABA9-25A7FF8B1FD7}" type="presOf" srcId="{58F24883-2215-4024-8178-B5C4F08091F3}" destId="{02C7A277-AAAA-4112-9AC7-6FB95301131D}" srcOrd="0" destOrd="0" presId="urn:microsoft.com/office/officeart/2018/2/layout/IconCircleList"/>
    <dgm:cxn modelId="{13B170C3-3DEE-4540-BFF4-C597550F5E53}" type="presOf" srcId="{CF636BD6-410F-450F-99DE-E5D9CD1F5BEB}" destId="{89C0127A-CD37-4905-BA05-650FC61908C4}" srcOrd="0" destOrd="0" presId="urn:microsoft.com/office/officeart/2018/2/layout/IconCircleList"/>
    <dgm:cxn modelId="{3B6A4C57-7D09-4799-A23C-C1351255E338}" type="presOf" srcId="{7568DED1-CEB4-422C-A4DE-08D928137996}" destId="{22160A1B-76B4-404A-89FD-F60D82A45D61}" srcOrd="0" destOrd="0" presId="urn:microsoft.com/office/officeart/2018/2/layout/IconCircleList"/>
    <dgm:cxn modelId="{F469200F-1C8A-4A75-8BE9-0EFA7A05AB79}" srcId="{7568DED1-CEB4-422C-A4DE-08D928137996}" destId="{8363921E-C2ED-4533-BA76-AB178D7DBC47}" srcOrd="1" destOrd="0" parTransId="{F089F6AB-2554-4A0D-A82E-1DFCC24ACB87}" sibTransId="{69CF99F9-698A-4412-BB48-7264E67489DA}"/>
    <dgm:cxn modelId="{890C8EAB-12F0-448D-853B-C62EE0112714}" srcId="{7568DED1-CEB4-422C-A4DE-08D928137996}" destId="{CF636BD6-410F-450F-99DE-E5D9CD1F5BEB}" srcOrd="3" destOrd="0" parTransId="{1FEB4A2C-593E-463C-9457-73CCCF874F8F}" sibTransId="{15C153FD-C1EF-44F6-8F65-7EAEBF6F1218}"/>
    <dgm:cxn modelId="{9CC71C1C-C21D-477D-B9EF-3AE750F1F6F3}" srcId="{7568DED1-CEB4-422C-A4DE-08D928137996}" destId="{C01F4597-FCB7-4FD5-B0E0-012AFA1A945C}" srcOrd="2" destOrd="0" parTransId="{A5156241-9620-4076-97E5-33157DF67DBD}" sibTransId="{1A8D9478-8BDF-4C51-A12B-316DF0EABE02}"/>
    <dgm:cxn modelId="{BF681FA7-3B09-45E0-87AA-B7ABDC71886D}" type="presOf" srcId="{1A8D9478-8BDF-4C51-A12B-316DF0EABE02}" destId="{4FEF07CF-9985-4200-8C6F-EF73A00B31F2}" srcOrd="0" destOrd="0" presId="urn:microsoft.com/office/officeart/2018/2/layout/IconCircleList"/>
    <dgm:cxn modelId="{833A8F3E-6C5D-4A68-9C10-8E6FF3F75BD4}" type="presOf" srcId="{C01F4597-FCB7-4FD5-B0E0-012AFA1A945C}" destId="{9EE81DF5-ABEE-43BB-9FAD-70E0D638AE48}" srcOrd="0" destOrd="0" presId="urn:microsoft.com/office/officeart/2018/2/layout/IconCircleList"/>
    <dgm:cxn modelId="{02691D8A-980A-4E37-8841-4FB34218BCA2}" type="presParOf" srcId="{22160A1B-76B4-404A-89FD-F60D82A45D61}" destId="{1C18ED4C-B28A-4701-A49A-E49B1985735E}" srcOrd="0" destOrd="0" presId="urn:microsoft.com/office/officeart/2018/2/layout/IconCircleList"/>
    <dgm:cxn modelId="{29D278EA-363B-4127-99B9-FFE2B7CB3B41}" type="presParOf" srcId="{1C18ED4C-B28A-4701-A49A-E49B1985735E}" destId="{7B566794-EACD-4B81-8A3A-7454B82E7C67}" srcOrd="0" destOrd="0" presId="urn:microsoft.com/office/officeart/2018/2/layout/IconCircleList"/>
    <dgm:cxn modelId="{D9E54370-36CC-487A-A09B-0629E4B620ED}" type="presParOf" srcId="{7B566794-EACD-4B81-8A3A-7454B82E7C67}" destId="{D0969E71-CC9F-4D7F-8D5B-4003373DC06A}" srcOrd="0" destOrd="0" presId="urn:microsoft.com/office/officeart/2018/2/layout/IconCircleList"/>
    <dgm:cxn modelId="{EECA817C-CF61-494A-8252-FD1B8072D27D}" type="presParOf" srcId="{7B566794-EACD-4B81-8A3A-7454B82E7C67}" destId="{74BE8305-95E4-4DE3-8CB9-321E9C838992}" srcOrd="1" destOrd="0" presId="urn:microsoft.com/office/officeart/2018/2/layout/IconCircleList"/>
    <dgm:cxn modelId="{7EDA4609-8096-4999-B500-1A12389D2152}" type="presParOf" srcId="{7B566794-EACD-4B81-8A3A-7454B82E7C67}" destId="{21C1E0B3-53F5-41D2-BD88-9DD3C58032E4}" srcOrd="2" destOrd="0" presId="urn:microsoft.com/office/officeart/2018/2/layout/IconCircleList"/>
    <dgm:cxn modelId="{97820D33-996D-4814-9FD6-7DA472BDEB9C}" type="presParOf" srcId="{7B566794-EACD-4B81-8A3A-7454B82E7C67}" destId="{69856883-9751-4827-A995-2FF2A7DC36BF}" srcOrd="3" destOrd="0" presId="urn:microsoft.com/office/officeart/2018/2/layout/IconCircleList"/>
    <dgm:cxn modelId="{C53A413F-688D-404C-958C-7ED40C443A0C}" type="presParOf" srcId="{1C18ED4C-B28A-4701-A49A-E49B1985735E}" destId="{02C7A277-AAAA-4112-9AC7-6FB95301131D}" srcOrd="1" destOrd="0" presId="urn:microsoft.com/office/officeart/2018/2/layout/IconCircleList"/>
    <dgm:cxn modelId="{CAB5A715-D52E-4EFB-9471-867EDA38D6B1}" type="presParOf" srcId="{1C18ED4C-B28A-4701-A49A-E49B1985735E}" destId="{5922BA62-00B0-4E6E-A868-7D47A8330951}" srcOrd="2" destOrd="0" presId="urn:microsoft.com/office/officeart/2018/2/layout/IconCircleList"/>
    <dgm:cxn modelId="{FA604D1F-0D57-4C30-B7FA-4193BDD07CA4}" type="presParOf" srcId="{5922BA62-00B0-4E6E-A868-7D47A8330951}" destId="{10869F22-2B40-44F2-82AE-DFDA5CB6A260}" srcOrd="0" destOrd="0" presId="urn:microsoft.com/office/officeart/2018/2/layout/IconCircleList"/>
    <dgm:cxn modelId="{9F2BA6A3-0E40-4FEF-8E32-F18949BDE6BC}" type="presParOf" srcId="{5922BA62-00B0-4E6E-A868-7D47A8330951}" destId="{093B8D24-95BD-419A-80B2-010395AD5642}" srcOrd="1" destOrd="0" presId="urn:microsoft.com/office/officeart/2018/2/layout/IconCircleList"/>
    <dgm:cxn modelId="{F224D70C-E157-43B6-B71A-3B35C3E719A8}" type="presParOf" srcId="{5922BA62-00B0-4E6E-A868-7D47A8330951}" destId="{00885CC3-FB41-4C7C-955F-8FC9A575A6F4}" srcOrd="2" destOrd="0" presId="urn:microsoft.com/office/officeart/2018/2/layout/IconCircleList"/>
    <dgm:cxn modelId="{F2154CDB-F28B-42E4-92A6-DC081FE01F69}" type="presParOf" srcId="{5922BA62-00B0-4E6E-A868-7D47A8330951}" destId="{C056D261-2D93-4CAE-B5B1-45876937959A}" srcOrd="3" destOrd="0" presId="urn:microsoft.com/office/officeart/2018/2/layout/IconCircleList"/>
    <dgm:cxn modelId="{6D2E2E7E-D141-4A0A-B7D7-CF572F3F17AD}" type="presParOf" srcId="{1C18ED4C-B28A-4701-A49A-E49B1985735E}" destId="{722C74CD-71AD-4EE1-866E-D2E8175CED77}" srcOrd="3" destOrd="0" presId="urn:microsoft.com/office/officeart/2018/2/layout/IconCircleList"/>
    <dgm:cxn modelId="{C3E0B833-D9C1-409D-97BA-85863F742A94}" type="presParOf" srcId="{1C18ED4C-B28A-4701-A49A-E49B1985735E}" destId="{50D8CA04-612A-4B81-9AEF-6720A9FB9E59}" srcOrd="4" destOrd="0" presId="urn:microsoft.com/office/officeart/2018/2/layout/IconCircleList"/>
    <dgm:cxn modelId="{00C2BBF0-8B46-4EB1-BAD7-E23A5DDCE627}" type="presParOf" srcId="{50D8CA04-612A-4B81-9AEF-6720A9FB9E59}" destId="{1727AE86-7985-448E-9547-922DB8D2BDAD}" srcOrd="0" destOrd="0" presId="urn:microsoft.com/office/officeart/2018/2/layout/IconCircleList"/>
    <dgm:cxn modelId="{8EBFC497-F58D-4D69-B920-576DC26B1559}" type="presParOf" srcId="{50D8CA04-612A-4B81-9AEF-6720A9FB9E59}" destId="{669E3494-BD33-4E29-8AF8-5E3F25279DD0}" srcOrd="1" destOrd="0" presId="urn:microsoft.com/office/officeart/2018/2/layout/IconCircleList"/>
    <dgm:cxn modelId="{AA73C8F4-27A1-4A40-BE2A-B11C89280E37}" type="presParOf" srcId="{50D8CA04-612A-4B81-9AEF-6720A9FB9E59}" destId="{80CFDD07-05A3-4A0B-975E-773F61D3E2E2}" srcOrd="2" destOrd="0" presId="urn:microsoft.com/office/officeart/2018/2/layout/IconCircleList"/>
    <dgm:cxn modelId="{364366F5-91E0-4093-8D72-5CBBEF1EBCD0}" type="presParOf" srcId="{50D8CA04-612A-4B81-9AEF-6720A9FB9E59}" destId="{9EE81DF5-ABEE-43BB-9FAD-70E0D638AE48}" srcOrd="3" destOrd="0" presId="urn:microsoft.com/office/officeart/2018/2/layout/IconCircleList"/>
    <dgm:cxn modelId="{D6CE2901-C0B8-465B-AD10-4EA0548894AF}" type="presParOf" srcId="{1C18ED4C-B28A-4701-A49A-E49B1985735E}" destId="{4FEF07CF-9985-4200-8C6F-EF73A00B31F2}" srcOrd="5" destOrd="0" presId="urn:microsoft.com/office/officeart/2018/2/layout/IconCircleList"/>
    <dgm:cxn modelId="{26BC159B-D6C6-4B20-B7BD-6ED771EB527F}" type="presParOf" srcId="{1C18ED4C-B28A-4701-A49A-E49B1985735E}" destId="{B1CB769C-065B-4C4C-8C6E-BCF3555B16E2}" srcOrd="6" destOrd="0" presId="urn:microsoft.com/office/officeart/2018/2/layout/IconCircleList"/>
    <dgm:cxn modelId="{E469C2D2-6E6D-4600-BBCE-9F972DA38BFE}" type="presParOf" srcId="{B1CB769C-065B-4C4C-8C6E-BCF3555B16E2}" destId="{AB3A750A-4122-4F5C-9C5E-9A5FD2032143}" srcOrd="0" destOrd="0" presId="urn:microsoft.com/office/officeart/2018/2/layout/IconCircleList"/>
    <dgm:cxn modelId="{AEDD670D-CACF-49C0-958B-FFF7B259B56B}" type="presParOf" srcId="{B1CB769C-065B-4C4C-8C6E-BCF3555B16E2}" destId="{83680F33-5859-477A-8A49-37B138CE82E4}" srcOrd="1" destOrd="0" presId="urn:microsoft.com/office/officeart/2018/2/layout/IconCircleList"/>
    <dgm:cxn modelId="{6846AB02-D75C-4D53-B758-D5063FCF92FA}" type="presParOf" srcId="{B1CB769C-065B-4C4C-8C6E-BCF3555B16E2}" destId="{59DCB0A9-3404-4A39-8F4F-B9134DB0409D}" srcOrd="2" destOrd="0" presId="urn:microsoft.com/office/officeart/2018/2/layout/IconCircleList"/>
    <dgm:cxn modelId="{E0893455-6AC8-4D03-8918-5E5B0230EE23}" type="presParOf" srcId="{B1CB769C-065B-4C4C-8C6E-BCF3555B16E2}" destId="{89C0127A-CD37-4905-BA05-650FC61908C4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0969E71-CC9F-4D7F-8D5B-4003373DC06A}">
      <dsp:nvSpPr>
        <dsp:cNvPr id="0" name=""/>
        <dsp:cNvSpPr/>
      </dsp:nvSpPr>
      <dsp:spPr>
        <a:xfrm>
          <a:off x="6420" y="441768"/>
          <a:ext cx="815451" cy="815451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BE8305-95E4-4DE3-8CB9-321E9C838992}">
      <dsp:nvSpPr>
        <dsp:cNvPr id="0" name=""/>
        <dsp:cNvSpPr/>
      </dsp:nvSpPr>
      <dsp:spPr>
        <a:xfrm>
          <a:off x="177665" y="613013"/>
          <a:ext cx="472961" cy="47296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856883-9751-4827-A995-2FF2A7DC36BF}">
      <dsp:nvSpPr>
        <dsp:cNvPr id="0" name=""/>
        <dsp:cNvSpPr/>
      </dsp:nvSpPr>
      <dsp:spPr>
        <a:xfrm>
          <a:off x="996611" y="441768"/>
          <a:ext cx="1922136" cy="8154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baseline="0" dirty="0"/>
            <a:t>Communication</a:t>
          </a:r>
          <a:endParaRPr lang="en-US" sz="1800" kern="1200" dirty="0"/>
        </a:p>
      </dsp:txBody>
      <dsp:txXfrm>
        <a:off x="996611" y="441768"/>
        <a:ext cx="1922136" cy="815451"/>
      </dsp:txXfrm>
    </dsp:sp>
    <dsp:sp modelId="{10869F22-2B40-44F2-82AE-DFDA5CB6A260}">
      <dsp:nvSpPr>
        <dsp:cNvPr id="0" name=""/>
        <dsp:cNvSpPr/>
      </dsp:nvSpPr>
      <dsp:spPr>
        <a:xfrm>
          <a:off x="3253665" y="441768"/>
          <a:ext cx="815451" cy="815451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3B8D24-95BD-419A-80B2-010395AD5642}">
      <dsp:nvSpPr>
        <dsp:cNvPr id="0" name=""/>
        <dsp:cNvSpPr/>
      </dsp:nvSpPr>
      <dsp:spPr>
        <a:xfrm>
          <a:off x="3424910" y="613013"/>
          <a:ext cx="472961" cy="47296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56D261-2D93-4CAE-B5B1-45876937959A}">
      <dsp:nvSpPr>
        <dsp:cNvPr id="0" name=""/>
        <dsp:cNvSpPr/>
      </dsp:nvSpPr>
      <dsp:spPr>
        <a:xfrm>
          <a:off x="4243856" y="441768"/>
          <a:ext cx="1922136" cy="8154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baseline="0" dirty="0"/>
            <a:t>Collaboration</a:t>
          </a:r>
          <a:endParaRPr lang="en-US" sz="1800" kern="1200" dirty="0"/>
        </a:p>
      </dsp:txBody>
      <dsp:txXfrm>
        <a:off x="4243856" y="441768"/>
        <a:ext cx="1922136" cy="815451"/>
      </dsp:txXfrm>
    </dsp:sp>
    <dsp:sp modelId="{1727AE86-7985-448E-9547-922DB8D2BDAD}">
      <dsp:nvSpPr>
        <dsp:cNvPr id="0" name=""/>
        <dsp:cNvSpPr/>
      </dsp:nvSpPr>
      <dsp:spPr>
        <a:xfrm>
          <a:off x="6420" y="1772225"/>
          <a:ext cx="815451" cy="815451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9E3494-BD33-4E29-8AF8-5E3F25279DD0}">
      <dsp:nvSpPr>
        <dsp:cNvPr id="0" name=""/>
        <dsp:cNvSpPr/>
      </dsp:nvSpPr>
      <dsp:spPr>
        <a:xfrm>
          <a:off x="177665" y="1943470"/>
          <a:ext cx="472961" cy="47296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E81DF5-ABEE-43BB-9FAD-70E0D638AE48}">
      <dsp:nvSpPr>
        <dsp:cNvPr id="0" name=""/>
        <dsp:cNvSpPr/>
      </dsp:nvSpPr>
      <dsp:spPr>
        <a:xfrm>
          <a:off x="996611" y="1772225"/>
          <a:ext cx="1922136" cy="8154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baseline="0" dirty="0"/>
            <a:t>Creativity</a:t>
          </a:r>
          <a:endParaRPr lang="en-US" sz="1800" kern="1200" dirty="0"/>
        </a:p>
      </dsp:txBody>
      <dsp:txXfrm>
        <a:off x="996611" y="1772225"/>
        <a:ext cx="1922136" cy="815451"/>
      </dsp:txXfrm>
    </dsp:sp>
    <dsp:sp modelId="{AB3A750A-4122-4F5C-9C5E-9A5FD2032143}">
      <dsp:nvSpPr>
        <dsp:cNvPr id="0" name=""/>
        <dsp:cNvSpPr/>
      </dsp:nvSpPr>
      <dsp:spPr>
        <a:xfrm>
          <a:off x="3253665" y="1772225"/>
          <a:ext cx="815451" cy="815451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680F33-5859-477A-8A49-37B138CE82E4}">
      <dsp:nvSpPr>
        <dsp:cNvPr id="0" name=""/>
        <dsp:cNvSpPr/>
      </dsp:nvSpPr>
      <dsp:spPr>
        <a:xfrm>
          <a:off x="3424910" y="1943470"/>
          <a:ext cx="472961" cy="47296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C0127A-CD37-4905-BA05-650FC61908C4}">
      <dsp:nvSpPr>
        <dsp:cNvPr id="0" name=""/>
        <dsp:cNvSpPr/>
      </dsp:nvSpPr>
      <dsp:spPr>
        <a:xfrm>
          <a:off x="4243856" y="1772225"/>
          <a:ext cx="1922136" cy="8154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baseline="0" dirty="0"/>
            <a:t>Critical thinking</a:t>
          </a:r>
          <a:endParaRPr lang="en-US" sz="1800" kern="1200" dirty="0"/>
        </a:p>
      </dsp:txBody>
      <dsp:txXfrm>
        <a:off x="4243856" y="1772225"/>
        <a:ext cx="1922136" cy="8154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867986-BDAA-3F48-B078-968E8A238D2E}" type="datetimeFigureOut">
              <a:rPr lang="x-none" smtClean="0"/>
              <a:pPr/>
              <a:t>03.12.2023</a:t>
            </a:fld>
            <a:endParaRPr lang="x-none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83428D-3BD0-0C46-9B00-845389FAEF8A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16157209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1ED69555-EE48-4B19-812B-4E1068DBF976}"/>
              </a:ext>
            </a:extLst>
          </p:cNvPr>
          <p:cNvSpPr/>
          <p:nvPr/>
        </p:nvSpPr>
        <p:spPr>
          <a:xfrm>
            <a:off x="7573754" y="0"/>
            <a:ext cx="4618246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Freeform 57">
            <a:extLst>
              <a:ext uri="{FF2B5EF4-FFF2-40B4-BE49-F238E27FC236}">
                <a16:creationId xmlns:a16="http://schemas.microsoft.com/office/drawing/2014/main" xmlns="" id="{57AEB73D-F521-4B19-820F-12DB6BCC8406}"/>
              </a:ext>
            </a:extLst>
          </p:cNvPr>
          <p:cNvSpPr/>
          <p:nvPr/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5388" y="863068"/>
            <a:ext cx="6007691" cy="4985916"/>
          </a:xfrm>
        </p:spPr>
        <p:txBody>
          <a:bodyPr anchor="ctr">
            <a:noAutofit/>
          </a:bodyPr>
          <a:lstStyle>
            <a:lvl1pPr algn="l">
              <a:lnSpc>
                <a:spcPct val="125000"/>
              </a:lnSpc>
              <a:defRPr sz="6000" b="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97352" y="863068"/>
            <a:ext cx="3351729" cy="5120069"/>
          </a:xfrm>
        </p:spPr>
        <p:txBody>
          <a:bodyPr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sz="2400" b="0" cap="none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6B72EEBA-3A5D-41CE-8465-A45A0F65674E}"/>
              </a:ext>
            </a:extLst>
          </p:cNvPr>
          <p:cNvSpPr/>
          <p:nvPr/>
        </p:nvSpPr>
        <p:spPr>
          <a:xfrm rot="5400000">
            <a:off x="410121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xmlns="" id="{79F4CF2F-CDFA-4A37-837C-819D5238EA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97353" y="6309360"/>
            <a:ext cx="2151134" cy="457200"/>
          </a:xfrm>
        </p:spPr>
        <p:txBody>
          <a:bodyPr/>
          <a:lstStyle/>
          <a:p>
            <a:pPr algn="l"/>
            <a:fld id="{0DCFB061-4267-4D9F-8017-6F550D3068DF}" type="datetime1">
              <a:rPr lang="en-US" smtClean="0"/>
              <a:pPr algn="l"/>
              <a:t>12/3/2023</a:t>
            </a:fld>
            <a:endParaRPr lang="en-US" dirty="0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xmlns="" id="{CFECE62A-61A4-407D-8F0B-D459CD977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55388" y="6309360"/>
            <a:ext cx="6007691" cy="457200"/>
          </a:xfrm>
        </p:spPr>
        <p:txBody>
          <a:bodyPr/>
          <a:lstStyle>
            <a:lvl1pPr algn="r">
              <a:defRPr/>
            </a:lvl1pPr>
          </a:lstStyle>
          <a:p>
            <a:pPr algn="l"/>
            <a:endParaRPr lang="en-US" dirty="0"/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xmlns="" id="{99FE60A9-FE2A-451F-9244-60FCE7FE9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20561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1BC61-5547-4A60-8DA1-6699760D9972}" type="datetime1">
              <a:rPr lang="en-US" smtClean="0"/>
              <a:pPr/>
              <a:t>12/3/2023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78683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24B9D1C6-60D0-4CD1-8F31-F912522EB041}" type="datetime1">
              <a:rPr lang="en-US" smtClean="0"/>
              <a:pPr/>
              <a:t>12/3/2023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FAEF9944-A4F6-4C59-AEBD-678D6480B8EA}" type="slidenum">
              <a:rPr lang="en-US"/>
              <a:pPr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A1005B08-D2D4-455C-AA62-1200E43E7AF9}"/>
              </a:ext>
            </a:extLst>
          </p:cNvPr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543342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4ED5C-5A53-433E-8A55-46F54CE81DA5}" type="datetime1">
              <a:rPr lang="en-US" smtClean="0"/>
              <a:pPr/>
              <a:t>12/3/2023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72526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BFD12B6-57DE-4B63-A723-500B050FB7DD}"/>
              </a:ext>
            </a:extLst>
          </p:cNvPr>
          <p:cNvSpPr/>
          <p:nvPr/>
        </p:nvSpPr>
        <p:spPr>
          <a:xfrm>
            <a:off x="0" y="4215384"/>
            <a:ext cx="12192000" cy="264261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316" y="1406284"/>
            <a:ext cx="10593694" cy="2597841"/>
          </a:xfrm>
        </p:spPr>
        <p:txBody>
          <a:bodyPr anchor="b">
            <a:normAutofit/>
          </a:bodyPr>
          <a:lstStyle>
            <a:lvl1pPr algn="ctr">
              <a:lnSpc>
                <a:spcPct val="125000"/>
              </a:lnSpc>
              <a:defRPr sz="4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18312" y="4527856"/>
            <a:ext cx="6559018" cy="1570245"/>
          </a:xfrm>
        </p:spPr>
        <p:txBody>
          <a:bodyPr anchor="t"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4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5F1E2E75-4758-4930-8024-39287C962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ABC0C-B6DF-45E9-B954-11C99AA62C3E}" type="datetime1">
              <a:rPr lang="en-US" smtClean="0"/>
              <a:pPr/>
              <a:t>12/3/2023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488B9949-402C-42C2-9A94-16590FC0C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039D83F6-DAF4-4876-AA41-F246EC970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91613A19-DDA2-44F6-9ED4-F87771C684B8}"/>
              </a:ext>
            </a:extLst>
          </p:cNvPr>
          <p:cNvSpPr/>
          <p:nvPr/>
        </p:nvSpPr>
        <p:spPr>
          <a:xfrm>
            <a:off x="0" y="4215384"/>
            <a:ext cx="1218895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15872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376670" y="705114"/>
            <a:ext cx="6172412" cy="2403846"/>
          </a:xfrm>
        </p:spPr>
        <p:txBody>
          <a:bodyPr anchor="b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6670" y="3749040"/>
            <a:ext cx="6172411" cy="2346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B71B9-2624-4F21-93EE-35A78B1A0DAD}" type="datetime1">
              <a:rPr lang="en-US" smtClean="0"/>
              <a:pPr/>
              <a:t>12/3/2023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CE6B9B5-A5D1-4099-B52B-78F39AB0AFCB}"/>
              </a:ext>
            </a:extLst>
          </p:cNvPr>
          <p:cNvSpPr/>
          <p:nvPr/>
        </p:nvSpPr>
        <p:spPr>
          <a:xfrm rot="10800000">
            <a:off x="4693920" y="3396997"/>
            <a:ext cx="7498080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03273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76667" y="658999"/>
            <a:ext cx="6166422" cy="457200"/>
          </a:xfrm>
        </p:spPr>
        <p:txBody>
          <a:bodyPr anchor="b">
            <a:normAutofit/>
          </a:bodyPr>
          <a:lstStyle>
            <a:lvl1pPr marL="0" indent="0">
              <a:lnSpc>
                <a:spcPct val="130000"/>
              </a:lnSpc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6668" y="1116199"/>
            <a:ext cx="6166422" cy="20621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76668" y="3623098"/>
            <a:ext cx="6166421" cy="457200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lang="en-US" sz="1800" b="1" kern="1200" cap="all" spc="15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76670" y="4102370"/>
            <a:ext cx="6166419" cy="2066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37C2A-BE2E-4840-A907-3254E2916C96}" type="datetime1">
              <a:rPr lang="en-US" smtClean="0"/>
              <a:pPr/>
              <a:t>12/3/2023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xmlns="" id="{D26B370B-8381-431F-9492-0EA120511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DCA89085-2231-4A9C-B23C-B199A9DD26C5}"/>
              </a:ext>
            </a:extLst>
          </p:cNvPr>
          <p:cNvSpPr/>
          <p:nvPr/>
        </p:nvSpPr>
        <p:spPr>
          <a:xfrm rot="10800000">
            <a:off x="4693920" y="3396997"/>
            <a:ext cx="7498080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98666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CD215-1C45-48A0-8534-39FFE8A7C95A}" type="datetime1">
              <a:rPr lang="en-US" smtClean="0"/>
              <a:pPr/>
              <a:t>12/3/2023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62057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7CF41D3-C6B9-4E99-9321-87C4E2168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63A0F-DEF3-4134-98D0-2E1276938A8B}" type="datetime1">
              <a:rPr lang="en-US" smtClean="0"/>
              <a:pPr/>
              <a:t>12/3/2023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B5BC6EB-07B1-46AF-AC33-E998BC6AA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3E3A0C1-6562-4819-9E88-4C1378FD5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76285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7ACA29BA-0143-49FF-8608-DB1623D99537}"/>
              </a:ext>
            </a:extLst>
          </p:cNvPr>
          <p:cNvSpPr/>
          <p:nvPr/>
        </p:nvSpPr>
        <p:spPr>
          <a:xfrm>
            <a:off x="0" y="0"/>
            <a:ext cx="8248592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53015" y="640079"/>
            <a:ext cx="2796066" cy="2551751"/>
          </a:xfrm>
        </p:spPr>
        <p:txBody>
          <a:bodyPr anchor="b">
            <a:normAutofit/>
          </a:bodyPr>
          <a:lstStyle>
            <a:lvl1pPr algn="l">
              <a:lnSpc>
                <a:spcPct val="135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8818" y="640078"/>
            <a:ext cx="6969693" cy="545592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753015" y="3223803"/>
            <a:ext cx="2796066" cy="2872197"/>
          </a:xfrm>
        </p:spPr>
        <p:txBody>
          <a:bodyPr anchor="t">
            <a:normAutofit/>
          </a:bodyPr>
          <a:lstStyle>
            <a:lvl1pPr marL="0" indent="0">
              <a:spcBef>
                <a:spcPts val="1400"/>
              </a:spcBef>
              <a:buNone/>
              <a:defRPr sz="1800" b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3010CF18-370D-4E80-AE4C-396FFDFCAE5D}"/>
              </a:ext>
            </a:extLst>
          </p:cNvPr>
          <p:cNvSpPr/>
          <p:nvPr/>
        </p:nvSpPr>
        <p:spPr>
          <a:xfrm rot="5400000">
            <a:off x="485159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xmlns="" id="{C5EBFE9C-5A22-4462-9C51-E00C03F55C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53015" y="6309360"/>
            <a:ext cx="1734207" cy="457200"/>
          </a:xfrm>
        </p:spPr>
        <p:txBody>
          <a:bodyPr/>
          <a:lstStyle>
            <a:lvl1pPr algn="l">
              <a:defRPr/>
            </a:lvl1pPr>
          </a:lstStyle>
          <a:p>
            <a:fld id="{61A2E4C8-2960-4ADD-862C-4D9643CB15AC}" type="datetime1">
              <a:rPr lang="en-US" smtClean="0"/>
              <a:pPr/>
              <a:t>12/3/2023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xmlns="" id="{2EBBFF2E-AA66-4B76-9139-CB000B5A4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8818" y="6309360"/>
            <a:ext cx="6993867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xmlns="" id="{A44F64C4-BF20-4F6B-B650-57C71C828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32801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4996" y="640079"/>
            <a:ext cx="2714085" cy="2695903"/>
          </a:xfrm>
        </p:spPr>
        <p:txBody>
          <a:bodyPr anchor="b">
            <a:noAutofit/>
          </a:bodyPr>
          <a:lstStyle>
            <a:lvl1pPr algn="l"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248592" cy="6857999"/>
          </a:xfrm>
          <a:solidFill>
            <a:schemeClr val="bg2">
              <a:lumMod val="9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834996" y="3429000"/>
            <a:ext cx="2714085" cy="2508026"/>
          </a:xfrm>
        </p:spPr>
        <p:txBody>
          <a:bodyPr anchor="t">
            <a:normAutofit/>
          </a:bodyPr>
          <a:lstStyle>
            <a:lvl1pPr marL="0" indent="0">
              <a:spcBef>
                <a:spcPts val="1400"/>
              </a:spcBef>
              <a:buNone/>
              <a:defRPr sz="1800" b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90949BC8-9ABF-49F6-851C-5DB0B86CA70D}"/>
              </a:ext>
            </a:extLst>
          </p:cNvPr>
          <p:cNvSpPr/>
          <p:nvPr/>
        </p:nvSpPr>
        <p:spPr>
          <a:xfrm rot="5400000">
            <a:off x="485159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4E1EE21-E3FA-4D43-B224-C664959637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34997" y="6309360"/>
            <a:ext cx="1645920" cy="457200"/>
          </a:xfrm>
        </p:spPr>
        <p:txBody>
          <a:bodyPr/>
          <a:lstStyle/>
          <a:p>
            <a:fld id="{48BDEA15-09CD-4275-A8E0-385C965F48B0}" type="datetime1">
              <a:rPr lang="en-US" smtClean="0"/>
              <a:pPr/>
              <a:t>12/3/2023</a:t>
            </a:fld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32D7F83-8993-4ED4-9F02-663CC0850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E3678B7-E511-4CE1-BEE5-89E959B9B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0080" y="6309360"/>
            <a:ext cx="4946592" cy="457200"/>
          </a:xfr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90672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0786F82F-1B47-46ED-8EAE-53EF71E59E9A}"/>
              </a:ext>
            </a:extLst>
          </p:cNvPr>
          <p:cNvSpPr/>
          <p:nvPr/>
        </p:nvSpPr>
        <p:spPr>
          <a:xfrm>
            <a:off x="4718302" y="0"/>
            <a:ext cx="7473698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2918" y="705113"/>
            <a:ext cx="3411973" cy="5197498"/>
          </a:xfrm>
          <a:prstGeom prst="rect">
            <a:avLst/>
          </a:prstGeom>
        </p:spPr>
        <p:txBody>
          <a:bodyPr vert="horz" lIns="109728" tIns="109728" rIns="109728" bIns="9144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76671" y="705113"/>
            <a:ext cx="6172412" cy="5197497"/>
          </a:xfrm>
          <a:prstGeom prst="rect">
            <a:avLst/>
          </a:prstGeom>
        </p:spPr>
        <p:txBody>
          <a:bodyPr vert="horz" lIns="109728" tIns="109728" rIns="109728" bIns="9144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2917" y="6309360"/>
            <a:ext cx="3411973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4AF8082C-0922-4249-A612-B415F5231620}" type="datetime1">
              <a:rPr lang="en-US" smtClean="0"/>
              <a:pPr/>
              <a:t>12/3/2023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76670" y="6309360"/>
            <a:ext cx="4946592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69202" y="6309360"/>
            <a:ext cx="979879" cy="457200"/>
          </a:xfrm>
          <a:prstGeom prst="rect">
            <a:avLst/>
          </a:prstGeom>
        </p:spPr>
        <p:txBody>
          <a:bodyPr vert="horz" lIns="109728" tIns="109728" rIns="109728" bIns="91440" rtlCol="0" anchor="b"/>
          <a:lstStyle>
            <a:lvl1pPr algn="r">
              <a:defRPr sz="1600" b="1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EF1BAF6F-6275-4646-9C59-331B29B9550F}"/>
              </a:ext>
            </a:extLst>
          </p:cNvPr>
          <p:cNvSpPr/>
          <p:nvPr/>
        </p:nvSpPr>
        <p:spPr>
          <a:xfrm rot="5400000">
            <a:off x="1257298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03390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sldNum="0" hdr="0" ftr="0" dt="0"/>
  <p:txStyles>
    <p:titleStyle>
      <a:lvl1pPr algn="l" defTabSz="914400" rtl="0" eaLnBrk="1" latinLnBrk="0" hangingPunct="1">
        <a:lnSpc>
          <a:spcPct val="150000"/>
        </a:lnSpc>
        <a:spcBef>
          <a:spcPct val="0"/>
        </a:spcBef>
        <a:buNone/>
        <a:defRPr sz="3600" b="1" kern="1200" spc="1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800" b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6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fg.resh.edu.ru/" TargetMode="External"/><Relationship Id="rId2" Type="http://schemas.openxmlformats.org/officeDocument/2006/relationships/hyperlink" Target="https://skyteach.ru/2020/01/27/funkcionalnyj-anglijskij-na-urokax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hyperlink" Target="https://media.prosv.ru/fg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CA22F210-7186-4074-94C5-FAD2C2EB15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7ED93057-B056-4D1D-B0DA-F1619DAAF5A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825689"/>
            <a:ext cx="6795928" cy="259421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14021C8-3D2D-588F-BDD6-2D70D4FCC1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2390" y="1057523"/>
            <a:ext cx="5385521" cy="2142878"/>
          </a:xfrm>
        </p:spPr>
        <p:txBody>
          <a:bodyPr>
            <a:noAutofit/>
          </a:bodyPr>
          <a:lstStyle/>
          <a:p>
            <a:r>
              <a:rPr lang="x-none" sz="2800" b="1" dirty="0">
                <a:solidFill>
                  <a:schemeClr val="bg1"/>
                </a:solidFill>
              </a:rPr>
              <a:t>Формирование функциональной грамотности на уроках английского языка</a:t>
            </a:r>
          </a:p>
        </p:txBody>
      </p:sp>
      <p:sp>
        <p:nvSpPr>
          <p:cNvPr id="48" name="Rectangle 12">
            <a:extLst>
              <a:ext uri="{FF2B5EF4-FFF2-40B4-BE49-F238E27FC236}">
                <a16:creationId xmlns:a16="http://schemas.microsoft.com/office/drawing/2014/main" xmlns="" id="{F5B41592-BC5E-4AE2-8CA7-91C73FD8F74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889697"/>
            <a:ext cx="1070775" cy="2466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CB574A3D-9991-4D4A-91DF-0D0DE47DB31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D5A56255-4961-41E1-887B-7319F23C909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3398931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CF2ACD1-7799-CE15-20B6-60C217DFAA99}"/>
              </a:ext>
            </a:extLst>
          </p:cNvPr>
          <p:cNvSpPr txBox="1"/>
          <p:nvPr/>
        </p:nvSpPr>
        <p:spPr>
          <a:xfrm>
            <a:off x="1277046" y="5355203"/>
            <a:ext cx="365791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/>
              <a:t>у</a:t>
            </a:r>
            <a:r>
              <a:rPr lang="x-none" sz="1900" dirty="0"/>
              <a:t>читель </a:t>
            </a:r>
            <a:r>
              <a:rPr lang="x-none" sz="1900"/>
              <a:t>английского </a:t>
            </a:r>
            <a:r>
              <a:rPr lang="x-none" sz="1900" smtClean="0"/>
              <a:t>языка</a:t>
            </a:r>
            <a:r>
              <a:rPr lang="ru-RU" sz="1900" dirty="0" smtClean="0"/>
              <a:t> Анисимова И.В.</a:t>
            </a:r>
            <a:endParaRPr lang="x-none" sz="19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854E596-FFE8-9F47-F979-258DAF457A1D}"/>
              </a:ext>
            </a:extLst>
          </p:cNvPr>
          <p:cNvSpPr txBox="1"/>
          <p:nvPr/>
        </p:nvSpPr>
        <p:spPr>
          <a:xfrm>
            <a:off x="1277046" y="6252795"/>
            <a:ext cx="4748624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 smtClean="0"/>
              <a:t>МОУ </a:t>
            </a:r>
            <a:r>
              <a:rPr lang="ru-RU" sz="1900" i="1" dirty="0" smtClean="0"/>
              <a:t>СОШ</a:t>
            </a:r>
            <a:r>
              <a:rPr lang="ru-RU" sz="1900" dirty="0" smtClean="0"/>
              <a:t>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№</a:t>
            </a:r>
            <a:r>
              <a:rPr lang="ru-RU" sz="1900" dirty="0" smtClean="0"/>
              <a:t> 3</a:t>
            </a:r>
            <a:endParaRPr lang="x-none" sz="1900" dirty="0"/>
          </a:p>
        </p:txBody>
      </p:sp>
      <p:pic>
        <p:nvPicPr>
          <p:cNvPr id="31746" name="Picture 2" descr="https://fikiwiki.com/uploads/posts/2022-02/1644940688_52-fikiwiki-com-p-ucheba-krasivie-kartinki-5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9936" y="-9097"/>
            <a:ext cx="5332064" cy="6858001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5936341" y="3244334"/>
            <a:ext cx="3193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936341" y="3244334"/>
            <a:ext cx="3193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64377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G:\функц грам пдс 2023\img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15888"/>
            <a:ext cx="10850563" cy="1766887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</a:t>
            </a:r>
            <a:r>
              <a:rPr lang="ru-RU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направленные</a:t>
            </a:r>
            <a:r>
              <a:rPr lang="ru-RU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формирование читательской грамотности при изучении </a:t>
            </a:r>
            <a:br>
              <a:rPr lang="ru-RU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иностранного языка: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1882775"/>
            <a:ext cx="9891713" cy="4425950"/>
          </a:xfrm>
        </p:spPr>
        <p:txBody>
          <a:bodyPr>
            <a:normAutofit fontScale="62500" lnSpcReduction="20000"/>
          </a:bodyPr>
          <a:lstStyle/>
          <a:p>
            <a: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Определить </a:t>
            </a:r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заголовку тему текста;</a:t>
            </a:r>
          </a:p>
          <a:p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Найти ответы на вопросы.</a:t>
            </a:r>
          </a:p>
          <a:p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Согласиться с утверждениями или опровергнуть их после прочтения текста.</a:t>
            </a:r>
          </a:p>
          <a:p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Выбрать подходящий заголовок к каждому из абзацев.</a:t>
            </a:r>
          </a:p>
          <a:p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Найти в тексте предложения со следующими словами (грамматическими явлениями).</a:t>
            </a:r>
          </a:p>
          <a:p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Найти описание внешности, места, события и др.</a:t>
            </a:r>
          </a:p>
          <a:p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Догадаться о значении слова по контексту.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59999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G:\функц грам пдс 2023\img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60632" y="0"/>
            <a:ext cx="8431368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76518" y="705113"/>
            <a:ext cx="3578373" cy="5197498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Читательское умение: найти в тексте и извлечь информацию, сообщенную в явном виде. </a:t>
            </a:r>
            <a:r>
              <a:rPr lang="ru-RU" sz="2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Умение читать графическую информацию.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12890" y="1120462"/>
            <a:ext cx="8190964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Глобальная компетентность </a:t>
            </a:r>
            <a:r>
              <a:rPr lang="ru-RU" sz="3200" dirty="0" smtClean="0"/>
              <a:t>– это компонент функциональной грамотности, направленный на формирование у ученика универсальных навыков и непосредственно ориентированный на формирование </a:t>
            </a:r>
            <a:r>
              <a:rPr lang="ru-RU" sz="3200" b="1" u="sng" dirty="0" smtClean="0"/>
              <a:t>Soft </a:t>
            </a:r>
            <a:r>
              <a:rPr lang="ru-RU" sz="3200" b="1" u="sng" dirty="0" smtClean="0"/>
              <a:t>skills </a:t>
            </a:r>
            <a:r>
              <a:rPr lang="ru-RU" sz="2000" b="1" dirty="0" smtClean="0"/>
              <a:t>(надпрофессиональные </a:t>
            </a:r>
            <a:r>
              <a:rPr lang="ru-RU" sz="2000" b="1" dirty="0" smtClean="0"/>
              <a:t>навыки, которые помогают решать жизненные задачи и работать с другими </a:t>
            </a:r>
            <a:r>
              <a:rPr lang="ru-RU" sz="2000" b="1" dirty="0" smtClean="0"/>
              <a:t>людьми</a:t>
            </a:r>
            <a:r>
              <a:rPr lang="ru-RU" sz="3200" dirty="0" smtClean="0"/>
              <a:t>)</a:t>
            </a:r>
            <a:r>
              <a:rPr lang="ru-RU" sz="3200" dirty="0" smtClean="0"/>
              <a:t>или </a:t>
            </a:r>
            <a:r>
              <a:rPr lang="ru-RU" sz="3200" dirty="0" smtClean="0"/>
              <a:t>навыков 21 века</a:t>
            </a:r>
            <a:r>
              <a:rPr lang="ru-RU" sz="3200" dirty="0" smtClean="0"/>
              <a:t>:</a:t>
            </a:r>
          </a:p>
          <a:p>
            <a:r>
              <a:rPr lang="ru-RU" sz="3200" dirty="0" smtClean="0"/>
              <a:t> 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xmlns="" id="{2ECA4CB2-9071-41EB-AABB-2D8EB939D0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dirty="0" smtClean="0"/>
              <a:t>Глобальная компетентность – это компонент функциональной грамотности, направленный на формирование у ученика универсальных навыков и непосредственно ориентированный на формирование Soft skills или навыков 21 века: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8" name="Picture 4" descr="People working on ideas">
            <a:extLst>
              <a:ext uri="{FF2B5EF4-FFF2-40B4-BE49-F238E27FC236}">
                <a16:creationId xmlns:a16="http://schemas.microsoft.com/office/drawing/2014/main" xmlns="" id="{09A87331-357B-A581-1B88-B5EC65AE0F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202" r="25176" b="1"/>
          <a:stretch/>
        </p:blipFill>
        <p:spPr>
          <a:xfrm>
            <a:off x="1" y="10"/>
            <a:ext cx="4654296" cy="5290511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EB86F6BD-9C49-4F4F-99EA-9C5AA31835C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97806" y="-2"/>
            <a:ext cx="7494194" cy="16419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54CE2D8-2A35-9588-F0C1-13157D11B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6671" y="265706"/>
            <a:ext cx="6399212" cy="1162801"/>
          </a:xfrm>
        </p:spPr>
        <p:txBody>
          <a:bodyPr>
            <a:no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Глобальные компетенции</a:t>
            </a:r>
            <a:endParaRPr lang="x-none" dirty="0">
              <a:solidFill>
                <a:schemeClr val="bg1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C7DA365B-E064-481A-A62D-18CD31DB3F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74795" y="1658471"/>
            <a:ext cx="7517205" cy="3541058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96DBE49D-AABD-458B-B2DF-4D5FA7D5C7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5205919"/>
            <a:ext cx="4651248" cy="165208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96833CC6-729B-40E8-B891-D93467E34B1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1236801" y="3396995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40" name="Объект 2">
            <a:extLst>
              <a:ext uri="{FF2B5EF4-FFF2-40B4-BE49-F238E27FC236}">
                <a16:creationId xmlns:a16="http://schemas.microsoft.com/office/drawing/2014/main" xmlns="" id="{ED59AD20-FF09-2C0F-FF46-22D4109CD83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237054115"/>
              </p:ext>
            </p:extLst>
          </p:nvPr>
        </p:nvGraphicFramePr>
        <p:xfrm>
          <a:off x="5376670" y="1940119"/>
          <a:ext cx="6172413" cy="30294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A5757897-7307-46AF-923D-FF5BF45DD0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24" y="5205919"/>
            <a:ext cx="1218895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61401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0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09859" y="914400"/>
            <a:ext cx="7534141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 smtClean="0"/>
              <a:t>Communication</a:t>
            </a:r>
            <a:r>
              <a:rPr lang="ru-RU" sz="2400" b="1" dirty="0" smtClean="0"/>
              <a:t> </a:t>
            </a:r>
            <a:r>
              <a:rPr lang="ru-RU" sz="2400" dirty="0" smtClean="0"/>
              <a:t>– умение общаться, налаживать контакты, договариваться с собеседником.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Collaboration</a:t>
            </a:r>
            <a:r>
              <a:rPr lang="ru-RU" sz="2400" dirty="0" smtClean="0"/>
              <a:t>– умение сотрудничать, включает общение и взаимодействие с партнерами по совместной деятельности или обмену информацией; способность действовать с учётом позиции другого и уметь согласовывать свои действия; организацию и планирование учебного сотрудничества с учителем и сверстниками; работу в группе. </a:t>
            </a:r>
            <a:endParaRPr lang="ru-RU" sz="2400" dirty="0" smtClean="0"/>
          </a:p>
          <a:p>
            <a:r>
              <a:rPr lang="ru-RU" sz="2400" dirty="0" smtClean="0"/>
              <a:t>Умения </a:t>
            </a:r>
            <a:r>
              <a:rPr lang="ru-RU" sz="2400" dirty="0" smtClean="0"/>
              <a:t>общаться и сотрудничать реализуются через работу в парах, группах, выполнение совместных, заданий, проектов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G:\функц грам пдс 2023\img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8">
            <a:extLst>
              <a:ext uri="{FF2B5EF4-FFF2-40B4-BE49-F238E27FC236}">
                <a16:creationId xmlns:a16="http://schemas.microsoft.com/office/drawing/2014/main" xmlns="" id="{2ECA4CB2-9071-41EB-AABB-2D8EB939D0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26" name="Picture 4" descr="Рука петтинг цыпленок">
            <a:extLst>
              <a:ext uri="{FF2B5EF4-FFF2-40B4-BE49-F238E27FC236}">
                <a16:creationId xmlns:a16="http://schemas.microsoft.com/office/drawing/2014/main" xmlns="" id="{2C371EB6-1B24-55FF-8C4A-B71F040C43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518" r="16760" b="2"/>
          <a:stretch/>
        </p:blipFill>
        <p:spPr>
          <a:xfrm>
            <a:off x="1" y="10"/>
            <a:ext cx="4654296" cy="5290511"/>
          </a:xfrm>
          <a:prstGeom prst="rect">
            <a:avLst/>
          </a:prstGeom>
        </p:spPr>
      </p:pic>
      <p:sp>
        <p:nvSpPr>
          <p:cNvPr id="27" name="Rectangle 10">
            <a:extLst>
              <a:ext uri="{FF2B5EF4-FFF2-40B4-BE49-F238E27FC236}">
                <a16:creationId xmlns:a16="http://schemas.microsoft.com/office/drawing/2014/main" xmlns="" id="{EB86F6BD-9C49-4F4F-99EA-9C5AA31835C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97806" y="-2"/>
            <a:ext cx="7494194" cy="16419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90595B0-9172-90C6-E55F-47A57CEA2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6671" y="265706"/>
            <a:ext cx="6399212" cy="1162801"/>
          </a:xfrm>
        </p:spPr>
        <p:txBody>
          <a:bodyPr>
            <a:noAutofit/>
          </a:bodyPr>
          <a:lstStyle/>
          <a:p>
            <a:r>
              <a:rPr lang="x-none" sz="3400" dirty="0">
                <a:solidFill>
                  <a:schemeClr val="bg1"/>
                </a:solidFill>
              </a:rPr>
              <a:t>Креативное мышление</a:t>
            </a:r>
          </a:p>
        </p:txBody>
      </p:sp>
      <p:sp>
        <p:nvSpPr>
          <p:cNvPr id="28" name="Rectangle 12">
            <a:extLst>
              <a:ext uri="{FF2B5EF4-FFF2-40B4-BE49-F238E27FC236}">
                <a16:creationId xmlns:a16="http://schemas.microsoft.com/office/drawing/2014/main" xmlns="" id="{C7DA365B-E064-481A-A62D-18CD31DB3F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74795" y="1658471"/>
            <a:ext cx="7517205" cy="3541058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14">
            <a:extLst>
              <a:ext uri="{FF2B5EF4-FFF2-40B4-BE49-F238E27FC236}">
                <a16:creationId xmlns:a16="http://schemas.microsoft.com/office/drawing/2014/main" xmlns="" id="{96DBE49D-AABD-458B-B2DF-4D5FA7D5C7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5205919"/>
            <a:ext cx="4651248" cy="165208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16">
            <a:extLst>
              <a:ext uri="{FF2B5EF4-FFF2-40B4-BE49-F238E27FC236}">
                <a16:creationId xmlns:a16="http://schemas.microsoft.com/office/drawing/2014/main" xmlns="" id="{96833CC6-729B-40E8-B891-D93467E34B1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1236801" y="3396995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AF6CD40-AD41-7641-BA8E-81313D0DEC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7190" y="2122894"/>
            <a:ext cx="6172413" cy="2789348"/>
          </a:xfrm>
        </p:spPr>
        <p:txBody>
          <a:bodyPr>
            <a:normAutofit fontScale="92500" lnSpcReduction="20000"/>
          </a:bodyPr>
          <a:lstStyle/>
          <a:p>
            <a:r>
              <a:rPr lang="ru-RU" sz="2100" b="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Привычка размышлять и мыслить креативно ― важнейший источник развития личности учащегося.</a:t>
            </a:r>
            <a:endParaRPr lang="ru-RU" sz="2100" b="0" dirty="0">
              <a:solidFill>
                <a:schemeClr val="tx1"/>
              </a:solidFill>
              <a:ea typeface="Calibri" panose="020F0502020204030204" pitchFamily="34" charset="0"/>
            </a:endParaRPr>
          </a:p>
          <a:p>
            <a:r>
              <a:rPr lang="ru-RU" sz="2100" b="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Креативное мышление свойственно </a:t>
            </a:r>
            <a:r>
              <a:rPr lang="ru-RU" sz="21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КАЖДОМУ РЕБЕНКУ. </a:t>
            </a:r>
            <a:r>
              <a:rPr lang="ru-RU" sz="2100" b="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Важно</a:t>
            </a:r>
            <a:r>
              <a:rPr lang="ru-RU" sz="21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ru-RU" sz="2100" b="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его не заглушить</a:t>
            </a:r>
            <a:r>
              <a:rPr lang="ru-RU" sz="21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, а ПОДДЕРЖИВАТЬ и РАЗВИВАТЬ.</a:t>
            </a:r>
            <a:r>
              <a:rPr lang="x-none" sz="2100" dirty="0">
                <a:solidFill>
                  <a:schemeClr val="tx1"/>
                </a:solidFill>
                <a:effectLst/>
              </a:rPr>
              <a:t> </a:t>
            </a:r>
            <a:endParaRPr lang="ru-RU" sz="2100" dirty="0">
              <a:solidFill>
                <a:schemeClr val="tx1"/>
              </a:solidFill>
            </a:endParaRPr>
          </a:p>
          <a:p>
            <a:endParaRPr lang="x-none" dirty="0">
              <a:solidFill>
                <a:schemeClr val="tx1"/>
              </a:solidFill>
            </a:endParaRPr>
          </a:p>
        </p:txBody>
      </p:sp>
      <p:sp>
        <p:nvSpPr>
          <p:cNvPr id="31" name="Rectangle 18">
            <a:extLst>
              <a:ext uri="{FF2B5EF4-FFF2-40B4-BE49-F238E27FC236}">
                <a16:creationId xmlns:a16="http://schemas.microsoft.com/office/drawing/2014/main" xmlns="" id="{A5757897-7307-46AF-923D-FF5BF45DD0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24" y="5205919"/>
            <a:ext cx="1218895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81622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13">
            <a:extLst>
              <a:ext uri="{FF2B5EF4-FFF2-40B4-BE49-F238E27FC236}">
                <a16:creationId xmlns:a16="http://schemas.microsoft.com/office/drawing/2014/main" xmlns="" id="{1ED69555-EE48-4B19-812B-4E1068DBF97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573754" y="0"/>
            <a:ext cx="4618246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Freeform 57">
            <a:extLst>
              <a:ext uri="{FF2B5EF4-FFF2-40B4-BE49-F238E27FC236}">
                <a16:creationId xmlns:a16="http://schemas.microsoft.com/office/drawing/2014/main" xmlns="" id="{57AEB73D-F521-4B19-820F-12DB6BCC84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sp>
        <p:nvSpPr>
          <p:cNvPr id="40" name="Rectangle 17">
            <a:extLst>
              <a:ext uri="{FF2B5EF4-FFF2-40B4-BE49-F238E27FC236}">
                <a16:creationId xmlns:a16="http://schemas.microsoft.com/office/drawing/2014/main" xmlns="" id="{6B72EEBA-3A5D-41CE-8465-A45A0F6567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410121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41" name="Rectangle 19">
            <a:extLst>
              <a:ext uri="{FF2B5EF4-FFF2-40B4-BE49-F238E27FC236}">
                <a16:creationId xmlns:a16="http://schemas.microsoft.com/office/drawing/2014/main" xmlns="" id="{CA22F210-7186-4074-94C5-FAD2C2EB15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ectangle 21">
            <a:extLst>
              <a:ext uri="{FF2B5EF4-FFF2-40B4-BE49-F238E27FC236}">
                <a16:creationId xmlns:a16="http://schemas.microsoft.com/office/drawing/2014/main" xmlns="" id="{7ED93057-B056-4D1D-B0DA-F1619DAAF5A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866789"/>
            <a:ext cx="6795928" cy="259421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7C34BC8-FDF8-8A28-07EB-32BD6BC11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5103" y="1057522"/>
            <a:ext cx="4741843" cy="2173433"/>
          </a:xfrm>
        </p:spPr>
        <p:txBody>
          <a:bodyPr vert="horz" lIns="109728" tIns="109728" rIns="109728" bIns="91440" rtlCol="0" anchor="ctr">
            <a:normAutofit/>
          </a:bodyPr>
          <a:lstStyle/>
          <a:p>
            <a:pPr algn="ctr">
              <a:lnSpc>
                <a:spcPct val="125000"/>
              </a:lnSpc>
            </a:pPr>
            <a:r>
              <a:rPr lang="en-US" cap="all" dirty="0">
                <a:solidFill>
                  <a:schemeClr val="bg1"/>
                </a:solidFill>
              </a:rPr>
              <a:t>Creativity</a:t>
            </a:r>
          </a:p>
        </p:txBody>
      </p:sp>
      <p:sp>
        <p:nvSpPr>
          <p:cNvPr id="43" name="Rectangle 23">
            <a:extLst>
              <a:ext uri="{FF2B5EF4-FFF2-40B4-BE49-F238E27FC236}">
                <a16:creationId xmlns:a16="http://schemas.microsoft.com/office/drawing/2014/main" xmlns="" id="{F5B41592-BC5E-4AE2-8CA7-91C73FD8F74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3063" y="930797"/>
            <a:ext cx="1070775" cy="2466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Rectangle 25">
            <a:extLst>
              <a:ext uri="{FF2B5EF4-FFF2-40B4-BE49-F238E27FC236}">
                <a16:creationId xmlns:a16="http://schemas.microsoft.com/office/drawing/2014/main" xmlns="" id="{B6669498-C5BC-43DB-B1ED-B064CDC050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36226" y="3461003"/>
            <a:ext cx="5757766" cy="3396997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Rectangle 27">
            <a:extLst>
              <a:ext uri="{FF2B5EF4-FFF2-40B4-BE49-F238E27FC236}">
                <a16:creationId xmlns:a16="http://schemas.microsoft.com/office/drawing/2014/main" xmlns="" id="{CB574A3D-9991-4D4A-91DF-0D0DE47DB31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Rectangle 29">
            <a:extLst>
              <a:ext uri="{FF2B5EF4-FFF2-40B4-BE49-F238E27FC236}">
                <a16:creationId xmlns:a16="http://schemas.microsoft.com/office/drawing/2014/main" xmlns="" id="{E86BEA0B-CED2-401C-B1D4-B98406B94B6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848457"/>
            <a:ext cx="679399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31">
            <a:extLst>
              <a:ext uri="{FF2B5EF4-FFF2-40B4-BE49-F238E27FC236}">
                <a16:creationId xmlns:a16="http://schemas.microsoft.com/office/drawing/2014/main" xmlns="" id="{D5A56255-4961-41E1-887B-7319F23C909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3398931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Рисунок 8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5222DF53-610F-34A7-09AB-C4E0181A29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8484" y="484632"/>
            <a:ext cx="2916192" cy="2427730"/>
          </a:xfrm>
          <a:prstGeom prst="rect">
            <a:avLst/>
          </a:prstGeom>
        </p:spPr>
      </p:pic>
      <p:sp>
        <p:nvSpPr>
          <p:cNvPr id="48" name="Rectangle 33">
            <a:extLst>
              <a:ext uri="{FF2B5EF4-FFF2-40B4-BE49-F238E27FC236}">
                <a16:creationId xmlns:a16="http://schemas.microsoft.com/office/drawing/2014/main" xmlns="" id="{45CF0E02-A624-4106-A6C4-89C0BE9C69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3396996"/>
            <a:ext cx="1219200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Объект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D52CDE51-8427-A397-EAAE-1D9621313A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352453" y="4426241"/>
            <a:ext cx="4347024" cy="1434517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8B12B0DD-F70D-CCB2-ADFF-0DD66D230E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5602" y="4426241"/>
            <a:ext cx="3539371" cy="1739900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759166BC-BB6A-194A-02EA-709013EDED9E}"/>
              </a:ext>
            </a:extLst>
          </p:cNvPr>
          <p:cNvSpPr/>
          <p:nvPr/>
        </p:nvSpPr>
        <p:spPr>
          <a:xfrm>
            <a:off x="2077538" y="4426241"/>
            <a:ext cx="3539371" cy="173990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006012A0-F1BF-0DE8-1E49-05B3DA89283A}"/>
              </a:ext>
            </a:extLst>
          </p:cNvPr>
          <p:cNvSpPr/>
          <p:nvPr/>
        </p:nvSpPr>
        <p:spPr>
          <a:xfrm>
            <a:off x="8068483" y="497794"/>
            <a:ext cx="2916192" cy="2414567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892CA4D9-F7A2-74CA-23A3-256510FEE1BC}"/>
              </a:ext>
            </a:extLst>
          </p:cNvPr>
          <p:cNvSpPr/>
          <p:nvPr/>
        </p:nvSpPr>
        <p:spPr>
          <a:xfrm>
            <a:off x="7352451" y="4426239"/>
            <a:ext cx="4347023" cy="1434517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2214567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G:\функц грам пдс 2023\img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3600" dirty="0" smtClean="0"/>
              <a:t>Функциональная грамотность </a:t>
            </a:r>
            <a:r>
              <a:rPr lang="ru-RU" sz="3600" dirty="0" smtClean="0"/>
              <a:t>-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способность человека использовать знания, приобретённые навыки для решения самого широкого спектра жизненных задач</a:t>
            </a:r>
            <a:endParaRPr lang="ru-RU" sz="36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"/>
          <p:cNvSpPr>
            <a:spLocks noChangeArrowheads="1"/>
          </p:cNvSpPr>
          <p:nvPr/>
        </p:nvSpPr>
        <p:spPr bwMode="auto">
          <a:xfrm rot="10800000" flipV="1">
            <a:off x="0" y="1913370"/>
            <a:ext cx="12534201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Ресурсы для заданий по ФГ на уроках английского языка:</a:t>
            </a:r>
            <a:endParaRPr kumimoji="0" lang="ru-RU" sz="36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2"/>
              </a:rPr>
              <a:t>https://skyteach.ru/2020/01/27/funkcionalnyj-anglijskij-na-urokax/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3"/>
              </a:rPr>
              <a:t>https://fg.resh.edu.ru/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4"/>
              </a:rPr>
              <a:t>https://media.prosv.ru/fg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6322" name="Picture 2" descr="G:\функ. грам., креативное мышление 2023\1671193823_www-funnyart-club-p-distantsionnoe-obrazovanie-kartinki-krasiv-1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35651" y="3090930"/>
            <a:ext cx="5103474" cy="35426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CA22F210-7186-4074-94C5-FAD2C2EB15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7ED93057-B056-4D1D-B0DA-F1619DAAF5A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825689"/>
            <a:ext cx="6795928" cy="259421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14021C8-3D2D-588F-BDD6-2D70D4FCC1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0775" y="1057522"/>
            <a:ext cx="5725152" cy="2362381"/>
          </a:xfrm>
        </p:spPr>
        <p:txBody>
          <a:bodyPr>
            <a:noAutofit/>
          </a:bodyPr>
          <a:lstStyle/>
          <a:p>
            <a:r>
              <a:rPr lang="x-none" sz="3600" b="1" dirty="0">
                <a:solidFill>
                  <a:schemeClr val="bg1"/>
                </a:solidFill>
              </a:rPr>
              <a:t>Спасибо за </a:t>
            </a:r>
            <a:r>
              <a:rPr lang="x-none" sz="3600" b="1">
                <a:solidFill>
                  <a:schemeClr val="bg1"/>
                </a:solidFill>
              </a:rPr>
              <a:t>внимание</a:t>
            </a:r>
            <a:r>
              <a:rPr lang="x-none" sz="3600" b="1" smtClean="0">
                <a:solidFill>
                  <a:schemeClr val="bg1"/>
                </a:solidFill>
              </a:rPr>
              <a:t>!</a:t>
            </a:r>
            <a:r>
              <a:rPr lang="ru-RU" sz="3600" b="1" dirty="0" smtClean="0">
                <a:solidFill>
                  <a:schemeClr val="bg1"/>
                </a:solidFill>
              </a:rPr>
              <a:t/>
            </a:r>
            <a:br>
              <a:rPr lang="ru-RU" sz="3600" b="1" dirty="0" smtClean="0">
                <a:solidFill>
                  <a:schemeClr val="bg1"/>
                </a:solidFill>
              </a:rPr>
            </a:br>
            <a:r>
              <a:rPr lang="en-US" sz="3600" b="1" dirty="0" smtClean="0">
                <a:solidFill>
                  <a:schemeClr val="bg1"/>
                </a:solidFill>
              </a:rPr>
              <a:t>Thanks for your attention</a:t>
            </a:r>
            <a:endParaRPr lang="x-none" sz="3600" b="1" dirty="0">
              <a:solidFill>
                <a:schemeClr val="bg1"/>
              </a:solidFill>
            </a:endParaRPr>
          </a:p>
        </p:txBody>
      </p:sp>
      <p:sp>
        <p:nvSpPr>
          <p:cNvPr id="48" name="Rectangle 12">
            <a:extLst>
              <a:ext uri="{FF2B5EF4-FFF2-40B4-BE49-F238E27FC236}">
                <a16:creationId xmlns:a16="http://schemas.microsoft.com/office/drawing/2014/main" xmlns="" id="{F5B41592-BC5E-4AE2-8CA7-91C73FD8F74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889697"/>
            <a:ext cx="1070775" cy="2466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CB574A3D-9991-4D4A-91DF-0D0DE47DB31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D5A56255-4961-41E1-887B-7319F23C909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3398931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6" name="AutoShape 2" descr="https://thumbs.dreamstime.com/z/%D0%BA%D0%BD%D0%B8%D0%B3%D0%B8-%D0%B1%D1%83-%D0%B8-%D1%8C%D0%BD%D0%B8%D0%BA-%D0%B8-%D0%B8%D0%BD%D1%81%D1%82%D1%80%D1%83%D0%BC%D0%B5%D0%BD%D1%82%D1%8B-%D1%88%D0%BA%D0%BE-%D1%8B-4392732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 descr="https://metu.edu.kz/assets/img/student_organizations/student_organization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95928" y="0"/>
            <a:ext cx="5396072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82745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5" name="Picture 3" descr="G:\функ. грам., креативное мышление 2023\Dis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8073" y="3551398"/>
            <a:ext cx="5203063" cy="278500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275007" y="425001"/>
            <a:ext cx="1003264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Функциональная грамотность на уроках иностранного языка – это умение применить полученные знания иностранного языка на практике.  Уметь свободно </a:t>
            </a:r>
            <a:r>
              <a:rPr lang="ru-RU" sz="2800" b="1" dirty="0" smtClean="0">
                <a:solidFill>
                  <a:srgbClr val="002060"/>
                </a:solidFill>
              </a:rPr>
              <a:t>общаться, говорить</a:t>
            </a:r>
            <a:r>
              <a:rPr lang="ru-RU" sz="2800" b="1" dirty="0" smtClean="0">
                <a:solidFill>
                  <a:srgbClr val="002060"/>
                </a:solidFill>
              </a:rPr>
              <a:t>, читать и писать на иностранном языке. Использовать полученные на уроках знания, умения и навыки в рамках взаимодействия с социумом</a:t>
            </a:r>
            <a:r>
              <a:rPr lang="ru-RU" sz="2800" b="1" dirty="0" smtClean="0">
                <a:solidFill>
                  <a:srgbClr val="002060"/>
                </a:solidFill>
              </a:rPr>
              <a:t>.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54274" name="AutoShape 2" descr="https://sch8.edu.sbor.net/fileadmin/user_upload/Dis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«В начальной школе закладывается база для всего последующего иноязычного образования школьников, формируются основы функциональной грамотности, что придаёт особую ответственность данному этапу общего образования.»</a:t>
            </a:r>
            <a:endParaRPr lang="ru-RU" sz="32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6000" dirty="0" smtClean="0"/>
              <a:t>ФГОС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5275" y="300038"/>
            <a:ext cx="11601450" cy="625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72526924-84D3-45FB-A5FE-62D8FCBF53B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C2A6256-1DD0-4E4B-A8B3-9A711B4DBE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38768" y="2130218"/>
            <a:ext cx="11153231" cy="47277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41760540-185E-4652-BFD2-9B362EF3BC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896641"/>
            <a:ext cx="12192000" cy="1347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6FC9A79-6FBB-C311-438F-CD866BEAF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5371" y="1044054"/>
            <a:ext cx="10013709" cy="1030360"/>
          </a:xfrm>
        </p:spPr>
        <p:txBody>
          <a:bodyPr>
            <a:normAutofit/>
          </a:bodyPr>
          <a:lstStyle/>
          <a:p>
            <a:r>
              <a:rPr lang="x-none" dirty="0">
                <a:solidFill>
                  <a:schemeClr val="bg1"/>
                </a:solidFill>
              </a:rPr>
              <a:t>Математическая грамотность -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729789F4-85C1-41A0-83EB-992E22210C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962423"/>
            <a:ext cx="1006766" cy="1216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9D9D367D-6DD2-4A7C-8918-0DCAC297559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228DE89-EA62-66F1-4C74-CB19262934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5371" y="2702257"/>
            <a:ext cx="9935571" cy="3426158"/>
          </a:xfrm>
        </p:spPr>
        <p:txBody>
          <a:bodyPr anchor="t">
            <a:normAutofit/>
          </a:bodyPr>
          <a:lstStyle/>
          <a:p>
            <a:r>
              <a:rPr lang="x-none" sz="1900" b="0" dirty="0">
                <a:solidFill>
                  <a:srgbClr val="000000"/>
                </a:solidFill>
              </a:rPr>
              <a:t>способность проводить математические рассуждения, формулировать, применять и интерпретировать математику для решения проблем в разнообразных контекстах реального мира. </a:t>
            </a:r>
          </a:p>
          <a:p>
            <a:endParaRPr lang="x-none" sz="1900" b="0" dirty="0">
              <a:solidFill>
                <a:srgbClr val="000000"/>
              </a:solidFill>
            </a:endParaRPr>
          </a:p>
          <a:p>
            <a:r>
              <a:rPr lang="x-none" sz="1900" b="0" dirty="0">
                <a:solidFill>
                  <a:srgbClr val="000000"/>
                </a:solidFill>
              </a:rPr>
              <a:t>Включает в себя математические рассуждения, использование математических понятий, процедур, фактов и инструментов, чтобы описать, объяснить и предсказать явления.</a:t>
            </a:r>
          </a:p>
        </p:txBody>
      </p:sp>
    </p:spTree>
    <p:extLst>
      <p:ext uri="{BB962C8B-B14F-4D97-AF65-F5344CB8AC3E}">
        <p14:creationId xmlns:p14="http://schemas.microsoft.com/office/powerpoint/2010/main" xmlns="" val="3600427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https://i.pinimg.com/originals/b6/88/ce/b688cee3fd1ca651f1e9443879bbb8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964" y="177565"/>
            <a:ext cx="10453076" cy="6352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G:\функц грам пдс 2023\img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G:\функц грам пдс 2023\img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hojiVTI">
  <a:themeElements>
    <a:clrScheme name="AnalogousFromRegularSeed_2SEEDS">
      <a:dk1>
        <a:srgbClr val="000000"/>
      </a:dk1>
      <a:lt1>
        <a:srgbClr val="FFFFFF"/>
      </a:lt1>
      <a:dk2>
        <a:srgbClr val="1B2F2E"/>
      </a:dk2>
      <a:lt2>
        <a:srgbClr val="F3F1F0"/>
      </a:lt2>
      <a:accent1>
        <a:srgbClr val="3B9EB1"/>
      </a:accent1>
      <a:accent2>
        <a:srgbClr val="46B196"/>
      </a:accent2>
      <a:accent3>
        <a:srgbClr val="4D7EC3"/>
      </a:accent3>
      <a:accent4>
        <a:srgbClr val="B13B3E"/>
      </a:accent4>
      <a:accent5>
        <a:srgbClr val="C37B4D"/>
      </a:accent5>
      <a:accent6>
        <a:srgbClr val="B19A3B"/>
      </a:accent6>
      <a:hlink>
        <a:srgbClr val="C05944"/>
      </a:hlink>
      <a:folHlink>
        <a:srgbClr val="7F7F7F"/>
      </a:folHlink>
    </a:clrScheme>
    <a:fontScheme name="Custom 7">
      <a:majorFont>
        <a:latin typeface="Meiryo"/>
        <a:ea typeface=""/>
        <a:cs typeface=""/>
      </a:majorFont>
      <a:minorFont>
        <a:latin typeface="Meiryo"/>
        <a:ea typeface=""/>
        <a:cs typeface="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hojiVTI" id="{00D0DDEB-E771-48E5-9E96-0647434F08B1}" vid="{9D22D596-7FD0-4F89-958C-AD79A094911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1552</TotalTime>
  <Words>422</Words>
  <Application>Microsoft Office PowerPoint</Application>
  <PresentationFormat>Произвольный</PresentationFormat>
  <Paragraphs>41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ShojiVTI</vt:lpstr>
      <vt:lpstr>Формирование функциональной грамотности на уроках английского языка</vt:lpstr>
      <vt:lpstr> Функциональная грамотность - способность человека использовать знания, приобретённые навыки для решения самого широкого спектра жизненных задач</vt:lpstr>
      <vt:lpstr>Слайд 3</vt:lpstr>
      <vt:lpstr>«В начальной школе закладывается база для всего последующего иноязычного образования школьников, формируются основы функциональной грамотности, что придаёт особую ответственность данному этапу общего образования.»</vt:lpstr>
      <vt:lpstr>Слайд 5</vt:lpstr>
      <vt:lpstr>Математическая грамотность - </vt:lpstr>
      <vt:lpstr>Слайд 7</vt:lpstr>
      <vt:lpstr>Слайд 8</vt:lpstr>
      <vt:lpstr>Слайд 9</vt:lpstr>
      <vt:lpstr>Слайд 10</vt:lpstr>
      <vt:lpstr> Упражнения, направленные на формирование читательской грамотности при изучении  иностранного языка: </vt:lpstr>
      <vt:lpstr>Читательское умение: найти в тексте и извлечь информацию, сообщенную в явном виде. Умение читать графическую информацию.</vt:lpstr>
      <vt:lpstr>Слайд 13</vt:lpstr>
      <vt:lpstr>Глобальные компетенции</vt:lpstr>
      <vt:lpstr>Слайд 15</vt:lpstr>
      <vt:lpstr>Слайд 16</vt:lpstr>
      <vt:lpstr>Креативное мышление</vt:lpstr>
      <vt:lpstr>Creativity</vt:lpstr>
      <vt:lpstr>Слайд 19</vt:lpstr>
      <vt:lpstr>Слайд 20</vt:lpstr>
      <vt:lpstr>Спасибо за внимание! Thanks for your attention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функциональной грамотности на уроках английского языка</dc:title>
  <dc:creator>Екатерина Иванова</dc:creator>
  <cp:lastModifiedBy>Ирина</cp:lastModifiedBy>
  <cp:revision>45</cp:revision>
  <dcterms:created xsi:type="dcterms:W3CDTF">2022-09-22T08:19:51Z</dcterms:created>
  <dcterms:modified xsi:type="dcterms:W3CDTF">2023-12-03T15:54:56Z</dcterms:modified>
</cp:coreProperties>
</file>