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89" r:id="rId3"/>
    <p:sldId id="293" r:id="rId4"/>
    <p:sldId id="300" r:id="rId5"/>
    <p:sldId id="290" r:id="rId6"/>
    <p:sldId id="291" r:id="rId7"/>
    <p:sldId id="301" r:id="rId8"/>
    <p:sldId id="294" r:id="rId9"/>
    <p:sldId id="298" r:id="rId10"/>
    <p:sldId id="296" r:id="rId11"/>
    <p:sldId id="297" r:id="rId12"/>
    <p:sldId id="303" r:id="rId13"/>
    <p:sldId id="307" r:id="rId14"/>
    <p:sldId id="308" r:id="rId15"/>
    <p:sldId id="304" r:id="rId16"/>
    <p:sldId id="306" r:id="rId17"/>
    <p:sldId id="305" r:id="rId18"/>
    <p:sldId id="309" r:id="rId19"/>
  </p:sldIdLst>
  <p:sldSz cx="9144000" cy="6858000" type="screen4x3"/>
  <p:notesSz cx="4419600" cy="6808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BE3A24-1B0E-46CB-ADC2-A35CFDBD9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E4DA-CB61-49DA-A2E1-24881B0FB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5294-A12F-4AD7-A02F-91AFC098AB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7630-B932-443C-A54E-3DFDF9ACD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B03A36-4501-44FA-BE3A-E72C41254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1D452D-4E7E-4290-888A-DE7084564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6A516-D346-4B08-B17F-434A22801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21919A-7319-405A-B2AD-A71B075EA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9657-4650-4F3F-AA20-CBE574AF27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BF29D3-F0AB-409C-B577-D30789779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C356B1-4806-4125-BBE0-A643E81F6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A6AB0F-6864-4556-A817-6B06664A7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sz="8000" dirty="0" smtClean="0"/>
              <a:t>Hello, friends!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Of December</a:t>
            </a:r>
            <a:br>
              <a:rPr lang="en-US" dirty="0" smtClean="0"/>
            </a:br>
            <a:r>
              <a:rPr lang="en-US" sz="2200" dirty="0" smtClean="0"/>
              <a:t>Thursday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b="1" dirty="0" smtClean="0"/>
              <a:t>Will:</a:t>
            </a:r>
          </a:p>
          <a:p>
            <a:pPr marL="109537" indent="0">
              <a:buNone/>
            </a:pPr>
            <a:r>
              <a:rPr lang="ru-RU" sz="2000" dirty="0" smtClean="0"/>
              <a:t>1. Предсказания, особенно после </a:t>
            </a:r>
            <a:r>
              <a:rPr lang="en-US" sz="2000" i="1" dirty="0" smtClean="0"/>
              <a:t>I (don’t) think….</a:t>
            </a:r>
            <a:endParaRPr lang="ru-RU" sz="2000" i="1" dirty="0" smtClean="0"/>
          </a:p>
          <a:p>
            <a:pPr marL="109537" indent="0">
              <a:buNone/>
            </a:pPr>
            <a:r>
              <a:rPr lang="en-US" sz="2000" i="1" dirty="0" smtClean="0"/>
              <a:t>I think she’ll pass her exams.</a:t>
            </a:r>
          </a:p>
          <a:p>
            <a:pPr marL="109537" indent="0">
              <a:buNone/>
            </a:pPr>
            <a:r>
              <a:rPr lang="ru-RU" sz="2000" dirty="0" smtClean="0"/>
              <a:t>2. Предложения и обещания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2000" i="1" dirty="0" smtClean="0"/>
              <a:t>Oh, I promise I will wash the dishes!</a:t>
            </a:r>
            <a:endParaRPr lang="ru-RU" sz="2000" i="1" dirty="0" smtClean="0"/>
          </a:p>
          <a:p>
            <a:pPr marL="109537" indent="0">
              <a:buNone/>
            </a:pPr>
            <a:r>
              <a:rPr lang="ru-RU" sz="2000" dirty="0" smtClean="0"/>
              <a:t>3. Мгновенные решения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2000" i="1" dirty="0" smtClean="0"/>
              <a:t>It’s cold here. I’ll close the window.</a:t>
            </a:r>
            <a:endParaRPr lang="ru-RU" sz="2000" i="1" dirty="0" smtClean="0"/>
          </a:p>
          <a:p>
            <a:pPr marL="109537" indent="0">
              <a:buNone/>
            </a:pPr>
            <a:r>
              <a:rPr lang="en-US" sz="2000" b="1" dirty="0" smtClean="0"/>
              <a:t>Be going to:</a:t>
            </a:r>
          </a:p>
          <a:p>
            <a:pPr marL="109537" indent="0">
              <a:buNone/>
            </a:pPr>
            <a:r>
              <a:rPr lang="en-US" sz="2000" dirty="0" smtClean="0"/>
              <a:t>4. </a:t>
            </a:r>
            <a:r>
              <a:rPr lang="ru-RU" sz="2000" dirty="0" smtClean="0"/>
              <a:t>Предсказания на основании того, что мы видим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2000" i="1" dirty="0" smtClean="0"/>
              <a:t>Watch out! You are going to fall!</a:t>
            </a:r>
            <a:endParaRPr lang="ru-RU" sz="2000" i="1" dirty="0" smtClean="0"/>
          </a:p>
          <a:p>
            <a:pPr marL="109537" indent="0">
              <a:buNone/>
            </a:pPr>
            <a:r>
              <a:rPr lang="ru-RU" sz="2000" dirty="0" smtClean="0"/>
              <a:t>5. Намерения.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I’m going to take some pictures of you.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 </a:t>
            </a:r>
            <a:r>
              <a:rPr lang="en-US" dirty="0" err="1" smtClean="0"/>
              <a:t>vs</a:t>
            </a:r>
            <a:r>
              <a:rPr lang="en-US" dirty="0" smtClean="0"/>
              <a:t> Be going to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3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1800" dirty="0" smtClean="0"/>
              <a:t>We can use </a:t>
            </a:r>
            <a:r>
              <a:rPr lang="en-US" sz="1800" b="1" i="1" dirty="0" smtClean="0"/>
              <a:t>probably</a:t>
            </a:r>
            <a:r>
              <a:rPr lang="en-US" sz="1800" dirty="0" smtClean="0"/>
              <a:t>  </a:t>
            </a:r>
            <a:r>
              <a:rPr lang="en-US" sz="1800" b="1" i="1" dirty="0" smtClean="0"/>
              <a:t>(</a:t>
            </a:r>
            <a:r>
              <a:rPr lang="ru-RU" sz="1800" b="1" i="1" dirty="0" smtClean="0"/>
              <a:t>возможно)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definitely</a:t>
            </a:r>
            <a:r>
              <a:rPr lang="en-US" sz="1800" dirty="0" smtClean="0"/>
              <a:t> </a:t>
            </a:r>
            <a:r>
              <a:rPr lang="ru-RU" sz="1800" dirty="0" smtClean="0"/>
              <a:t> </a:t>
            </a:r>
            <a:r>
              <a:rPr lang="ru-RU" sz="1800" b="1" i="1" dirty="0" smtClean="0"/>
              <a:t>(обязательно)  </a:t>
            </a:r>
            <a:r>
              <a:rPr lang="en-US" sz="1800" dirty="0" smtClean="0"/>
              <a:t>to talk about how certain our intentions are</a:t>
            </a:r>
          </a:p>
          <a:p>
            <a:pPr marL="109537" indent="0">
              <a:buNone/>
            </a:pPr>
            <a:endParaRPr lang="en-US" sz="1800" dirty="0" smtClean="0"/>
          </a:p>
          <a:p>
            <a:pPr marL="109537" indent="0">
              <a:buNone/>
            </a:pPr>
            <a:r>
              <a:rPr lang="en-US" sz="1800" i="1" dirty="0" smtClean="0"/>
              <a:t>I’m definitely going to buy a new tablet.</a:t>
            </a:r>
          </a:p>
          <a:p>
            <a:pPr marL="109537" indent="0">
              <a:buNone/>
            </a:pPr>
            <a:r>
              <a:rPr lang="en-US" sz="1800" i="1" dirty="0" smtClean="0"/>
              <a:t>We’ll probably make a new video today.</a:t>
            </a:r>
          </a:p>
          <a:p>
            <a:pPr marL="109537" indent="0">
              <a:buNone/>
            </a:pPr>
            <a:r>
              <a:rPr lang="en-US" sz="1800" i="1" dirty="0" smtClean="0"/>
              <a:t>I probably won’t go online tonight.</a:t>
            </a:r>
            <a:endParaRPr lang="ru-RU" sz="1800" i="1" dirty="0" smtClean="0"/>
          </a:p>
          <a:p>
            <a:pPr marL="109537" indent="0">
              <a:buNone/>
            </a:pPr>
            <a:endParaRPr lang="ru-RU" sz="1800" i="1" dirty="0"/>
          </a:p>
          <a:p>
            <a:pPr marL="109537" indent="0">
              <a:buNone/>
            </a:pPr>
            <a:r>
              <a:rPr lang="en-US" sz="1800" dirty="0" smtClean="0"/>
              <a:t>Write two things that you’re definitely going to do this evening.</a:t>
            </a:r>
          </a:p>
          <a:p>
            <a:pPr marL="109537" indent="0">
              <a:buNone/>
            </a:pPr>
            <a:r>
              <a:rPr lang="en-US" sz="1800" dirty="0" smtClean="0"/>
              <a:t>Write two things that you probably won’t do in the summer holidays.</a:t>
            </a:r>
          </a:p>
          <a:p>
            <a:pPr marL="109537" indent="0">
              <a:buNone/>
            </a:pPr>
            <a:r>
              <a:rPr lang="en-US" sz="1800" dirty="0" smtClean="0"/>
              <a:t>Write two things you definitely do after you </a:t>
            </a:r>
            <a:r>
              <a:rPr lang="en-US" sz="1800" smtClean="0"/>
              <a:t>leave school.</a:t>
            </a:r>
            <a:endParaRPr lang="en-US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Probably and Definitely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58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Complete the sentences with the correct form of the verbs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1.It is very cold here. I …….(close) the window.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a) close   b) am going to close   c) am closing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2.Kate likes singing. She ….. a singer in the future.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a) is        b) will be        c) is going to be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3. They …….. their grandmother next Sunday.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0070C0"/>
                </a:solidFill>
              </a:rPr>
              <a:t>a) visit      b) are visiting    c) are going to visit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Ex.8 p.49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headphones</a:t>
            </a:r>
          </a:p>
          <a:p>
            <a:r>
              <a:rPr lang="en-US" dirty="0" smtClean="0"/>
              <a:t>2. speaker</a:t>
            </a:r>
          </a:p>
          <a:p>
            <a:r>
              <a:rPr lang="en-US" dirty="0" smtClean="0"/>
              <a:t>3. 2000</a:t>
            </a:r>
          </a:p>
          <a:p>
            <a:r>
              <a:rPr lang="en-US" dirty="0" smtClean="0"/>
              <a:t>4. J199</a:t>
            </a:r>
          </a:p>
          <a:p>
            <a:r>
              <a:rPr lang="en-US" dirty="0" smtClean="0"/>
              <a:t>5. 0800 755 844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ru-RU" dirty="0"/>
          </a:p>
        </p:txBody>
      </p:sp>
      <p:pic>
        <p:nvPicPr>
          <p:cNvPr id="2050" name="Picture 2" descr="C:\Users\Ирина\Desktop\67019794-illustration-of-a-diverse-group-of-preschool-kids-working-on-an-arts-and-crafts-project-togeth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26571"/>
            <a:ext cx="3962400" cy="3435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 smtClean="0"/>
              <a:t>Ex. 5 p. 49 in writing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learnt new words</a:t>
            </a:r>
          </a:p>
          <a:p>
            <a:r>
              <a:rPr lang="en-US" dirty="0" smtClean="0"/>
              <a:t>I knew about modern technologies</a:t>
            </a:r>
          </a:p>
          <a:p>
            <a:r>
              <a:rPr lang="en-US" dirty="0" smtClean="0"/>
              <a:t>I read about future forms</a:t>
            </a:r>
          </a:p>
          <a:p>
            <a:r>
              <a:rPr lang="en-US" dirty="0" smtClean="0"/>
              <a:t>I remembered how to say about future plans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Colour your sticker!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like our lesson?</a:t>
            </a:r>
            <a:endParaRPr lang="ru-RU" dirty="0"/>
          </a:p>
        </p:txBody>
      </p:sp>
      <p:pic>
        <p:nvPicPr>
          <p:cNvPr id="3074" name="Picture 2" descr="C:\Users\Ирина\Desktop\kmY1L7EOYnuyEPei1Q8ru0qzm1k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3757787" cy="368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436"/>
          </a:xfrm>
        </p:spPr>
        <p:txBody>
          <a:bodyPr/>
          <a:lstStyle/>
          <a:p>
            <a:pPr marL="109537" indent="0" algn="ctr">
              <a:buNone/>
            </a:pPr>
            <a:endParaRPr lang="ru-RU" sz="4000" dirty="0" smtClean="0"/>
          </a:p>
          <a:p>
            <a:pPr marL="109537" indent="0" algn="ctr">
              <a:buNone/>
            </a:pPr>
            <a:r>
              <a:rPr lang="en-US" sz="4000" dirty="0" smtClean="0"/>
              <a:t>Modern Technologies</a:t>
            </a:r>
            <a:endParaRPr lang="en-US" sz="4000" dirty="0"/>
          </a:p>
          <a:p>
            <a:pPr marL="109537" indent="0">
              <a:buNone/>
            </a:pPr>
            <a:endParaRPr lang="ru-RU" dirty="0"/>
          </a:p>
          <a:p>
            <a:pPr marL="109537" indent="0" algn="ctr">
              <a:buNone/>
            </a:pPr>
            <a:endParaRPr lang="en-US" sz="1200" dirty="0" smtClean="0"/>
          </a:p>
          <a:p>
            <a:pPr marL="109537" indent="0" algn="ctr">
              <a:buNone/>
            </a:pPr>
            <a:endParaRPr lang="en-US" sz="1200" dirty="0"/>
          </a:p>
          <a:p>
            <a:pPr marL="109537" indent="0" algn="ctr">
              <a:buNone/>
            </a:pPr>
            <a:endParaRPr lang="en-US" sz="1200" dirty="0" smtClean="0"/>
          </a:p>
          <a:p>
            <a:pPr marL="109537" indent="0" algn="ctr">
              <a:buNone/>
            </a:pPr>
            <a:endParaRPr lang="en-US" sz="1200" dirty="0"/>
          </a:p>
          <a:p>
            <a:pPr marL="109537" indent="0" algn="ctr">
              <a:buNone/>
            </a:pPr>
            <a:endParaRPr lang="en-US" sz="1200" dirty="0" smtClean="0"/>
          </a:p>
          <a:p>
            <a:pPr marL="109537" indent="0" algn="ctr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4701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348880"/>
            <a:ext cx="3898776" cy="3027982"/>
          </a:xfrm>
        </p:spPr>
        <p:txBody>
          <a:bodyPr/>
          <a:lstStyle/>
          <a:p>
            <a:pPr marL="109537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personal computer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smartphone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laptop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flash drive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game console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109537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earphones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Vocabulary: </a:t>
            </a:r>
            <a:r>
              <a:rPr lang="en-US" dirty="0"/>
              <a:t>I</a:t>
            </a:r>
            <a:r>
              <a:rPr lang="en-US" dirty="0" smtClean="0"/>
              <a:t>tems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348880"/>
            <a:ext cx="3203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 tablet</a:t>
            </a:r>
          </a:p>
          <a:p>
            <a:r>
              <a:rPr lang="en-US" sz="2800" b="1" dirty="0"/>
              <a:t>a speaker</a:t>
            </a:r>
          </a:p>
          <a:p>
            <a:r>
              <a:rPr lang="en-US" sz="2800" b="1" dirty="0"/>
              <a:t>a webcam</a:t>
            </a:r>
          </a:p>
          <a:p>
            <a:r>
              <a:rPr lang="en-US" sz="2800" b="1" dirty="0"/>
              <a:t>a keyboard</a:t>
            </a:r>
          </a:p>
          <a:p>
            <a:r>
              <a:rPr lang="en-US" sz="2800" b="1" dirty="0"/>
              <a:t>a mouse</a:t>
            </a:r>
          </a:p>
          <a:p>
            <a:r>
              <a:rPr lang="en-US" sz="2800" b="1" dirty="0"/>
              <a:t>a charger</a:t>
            </a:r>
          </a:p>
        </p:txBody>
      </p:sp>
    </p:spTree>
    <p:extLst>
      <p:ext uri="{BB962C8B-B14F-4D97-AF65-F5344CB8AC3E}">
        <p14:creationId xmlns="" xmlns:p14="http://schemas.microsoft.com/office/powerpoint/2010/main" val="843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gadgets do you have?</a:t>
            </a:r>
          </a:p>
          <a:p>
            <a:r>
              <a:rPr lang="en-US" dirty="0" smtClean="0"/>
              <a:t>I have….</a:t>
            </a:r>
          </a:p>
          <a:p>
            <a:r>
              <a:rPr lang="en-US" dirty="0" smtClean="0"/>
              <a:t>2. What gadget do you want for your birthday?</a:t>
            </a:r>
          </a:p>
          <a:p>
            <a:r>
              <a:rPr lang="en-US" dirty="0" smtClean="0"/>
              <a:t>I would like to have….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pic>
        <p:nvPicPr>
          <p:cNvPr id="1026" name="Picture 2" descr="C:\Users\Ирина\Desktop\1581672932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Gadgets</a:t>
            </a:r>
            <a:endParaRPr lang="ru-RU" dirty="0"/>
          </a:p>
        </p:txBody>
      </p:sp>
      <p:sp>
        <p:nvSpPr>
          <p:cNvPr id="4" name="AutoShape 4" descr="https://www.mykassa.org/product_logos.php?id=66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3286672" cy="19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://i66.fastpic.ru/big/2014/1129/8f/ecb4fa455d21370da4a1c903c3c1f48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82" y="1268760"/>
            <a:ext cx="2849448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82" y="378904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1967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personal computer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38482" y="231076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smartphone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33706" y="58772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laptop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259632" y="3068959"/>
            <a:ext cx="432048" cy="136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75656" y="4905164"/>
            <a:ext cx="403244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0375" y="44371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keyboard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843808" y="2924945"/>
            <a:ext cx="648072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5776" y="39330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mouse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4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Gadgets</a:t>
            </a:r>
            <a:endParaRPr lang="ru-RU" dirty="0"/>
          </a:p>
        </p:txBody>
      </p:sp>
      <p:sp>
        <p:nvSpPr>
          <p:cNvPr id="4" name="AutoShape 4" descr="https://topcomputer.ru/upload/resize_cache/images/ae/400_300_140cd750bba9870f18aada2478b24840a/aef6c520801d5f8e39e3b208b4cec3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520280" cy="212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s://st46.stblizko.ru/images/product/351/176/606_mediu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3193031" cy="218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3" y="3730330"/>
            <a:ext cx="2600269" cy="260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2775" y="114681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tablet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30011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speaker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975" y="424686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Earphones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345598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flash drive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1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Gadgets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23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sun9-57.userapi.com/c849428/v849428493/1b64e/3hzEX5QuI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s://i.ytimg.com/vi/kgRb6FRaR8c/mq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07791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375" y="44371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charger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webcam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613974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game console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84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3898776" cy="4972198"/>
          </a:xfrm>
        </p:spPr>
        <p:txBody>
          <a:bodyPr/>
          <a:lstStyle/>
          <a:p>
            <a:pPr marL="109537" indent="0">
              <a:buNone/>
            </a:pPr>
            <a:r>
              <a:rPr lang="en-US" sz="2400" b="1" dirty="0" smtClean="0"/>
              <a:t>Listen</a:t>
            </a:r>
          </a:p>
          <a:p>
            <a:pPr marL="109537" indent="0">
              <a:buNone/>
            </a:pPr>
            <a:r>
              <a:rPr lang="en-US" sz="2400" b="1" dirty="0" smtClean="0"/>
              <a:t>Send</a:t>
            </a:r>
          </a:p>
          <a:p>
            <a:pPr marL="109537" indent="0">
              <a:buNone/>
            </a:pPr>
            <a:r>
              <a:rPr lang="en-US" sz="2400" b="1" dirty="0" smtClean="0"/>
              <a:t>Surf</a:t>
            </a:r>
          </a:p>
          <a:p>
            <a:pPr marL="109537" indent="0">
              <a:buNone/>
            </a:pPr>
            <a:r>
              <a:rPr lang="en-US" sz="2400" b="1" dirty="0" smtClean="0"/>
              <a:t>Take</a:t>
            </a:r>
          </a:p>
          <a:p>
            <a:pPr marL="109537" indent="0">
              <a:buNone/>
            </a:pPr>
            <a:r>
              <a:rPr lang="en-US" sz="2400" b="1" dirty="0" smtClean="0"/>
              <a:t>Watch</a:t>
            </a:r>
          </a:p>
          <a:p>
            <a:pPr marL="109537" indent="0">
              <a:buNone/>
            </a:pPr>
            <a:r>
              <a:rPr lang="en-US" sz="2400" b="1" dirty="0" smtClean="0"/>
              <a:t>Play</a:t>
            </a:r>
          </a:p>
          <a:p>
            <a:pPr marL="109537" indent="0">
              <a:buNone/>
            </a:pPr>
            <a:r>
              <a:rPr lang="en-US" sz="2400" b="1" dirty="0" smtClean="0"/>
              <a:t>Read</a:t>
            </a:r>
          </a:p>
          <a:p>
            <a:pPr marL="109537" indent="0">
              <a:buNone/>
            </a:pPr>
            <a:r>
              <a:rPr lang="en-US" sz="2400" b="1" dirty="0" smtClean="0"/>
              <a:t>Talk to</a:t>
            </a:r>
          </a:p>
          <a:p>
            <a:pPr marL="109537" indent="0">
              <a:buNone/>
            </a:pPr>
            <a:r>
              <a:rPr lang="en-US" sz="2400" b="1" dirty="0" smtClean="0"/>
              <a:t>Type </a:t>
            </a:r>
          </a:p>
          <a:p>
            <a:pPr marL="109537" indent="0">
              <a:buNone/>
            </a:pPr>
            <a:r>
              <a:rPr lang="en-US" sz="2400" b="1" dirty="0" smtClean="0"/>
              <a:t>Store</a:t>
            </a:r>
          </a:p>
          <a:p>
            <a:pPr marL="109537" indent="0">
              <a:buNone/>
            </a:pPr>
            <a:r>
              <a:rPr lang="en-US" sz="2400" b="1" dirty="0" smtClean="0"/>
              <a:t>Post</a:t>
            </a:r>
          </a:p>
          <a:p>
            <a:pPr marL="109537" indent="0">
              <a:buNone/>
            </a:pPr>
            <a:r>
              <a:rPr lang="en-US" sz="2400" b="1" dirty="0" smtClean="0"/>
              <a:t>Recharge </a:t>
            </a:r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Activities: match to make collocations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4507028" y="1484784"/>
            <a:ext cx="38987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e-mails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videos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e-books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games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text messages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pictures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family and friends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to music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music files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Net</a:t>
            </a:r>
          </a:p>
          <a:p>
            <a:pPr marL="109537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battery</a:t>
            </a:r>
          </a:p>
          <a:p>
            <a:pPr marL="109537" indent="0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my comment</a:t>
            </a:r>
          </a:p>
          <a:p>
            <a:pPr marL="109537" indent="0">
              <a:buFont typeface="Wingdings 3" pitchFamily="18" charset="2"/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63688" y="1700808"/>
            <a:ext cx="288032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18719" y="1700808"/>
            <a:ext cx="3025289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47664" y="2492896"/>
            <a:ext cx="3096344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47664" y="2996952"/>
            <a:ext cx="30963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04725" y="2204864"/>
            <a:ext cx="3039283" cy="1124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47664" y="2996952"/>
            <a:ext cx="3096344" cy="75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578810" y="2564904"/>
            <a:ext cx="3065198" cy="1620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763688" y="4185517"/>
            <a:ext cx="2880320" cy="465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524612" y="3429000"/>
            <a:ext cx="3096344" cy="1599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649876" y="5028543"/>
            <a:ext cx="2994132" cy="42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410684" y="5826336"/>
            <a:ext cx="3233324" cy="410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123728" y="5877272"/>
            <a:ext cx="2497228" cy="3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1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i="1" dirty="0" smtClean="0"/>
              <a:t>e.g. I use my tablet to listen to music.</a:t>
            </a:r>
          </a:p>
          <a:p>
            <a:pPr marL="109537" indent="0">
              <a:buNone/>
            </a:pPr>
            <a:r>
              <a:rPr lang="en-US" dirty="0" smtClean="0"/>
              <a:t>I use my _____ to ______.</a:t>
            </a:r>
          </a:p>
          <a:p>
            <a:pPr marL="109537" indent="0">
              <a:buNone/>
            </a:pPr>
            <a:r>
              <a:rPr lang="en-US" dirty="0"/>
              <a:t>I use my _____ to ______.</a:t>
            </a:r>
            <a:endParaRPr lang="ru-RU" dirty="0"/>
          </a:p>
          <a:p>
            <a:pPr marL="109537" indent="0">
              <a:buNone/>
            </a:pPr>
            <a:r>
              <a:rPr lang="en-US" dirty="0"/>
              <a:t>I use my _____ to ______.</a:t>
            </a:r>
            <a:endParaRPr lang="ru-RU" dirty="0"/>
          </a:p>
          <a:p>
            <a:pPr marL="109537" indent="0">
              <a:buNone/>
            </a:pPr>
            <a:r>
              <a:rPr lang="en-US" dirty="0"/>
              <a:t>I use my _____ to ______.</a:t>
            </a:r>
            <a:endParaRPr lang="ru-RU" dirty="0"/>
          </a:p>
          <a:p>
            <a:pPr marL="109537" indent="0">
              <a:buNone/>
            </a:pPr>
            <a:r>
              <a:rPr lang="en-US" dirty="0"/>
              <a:t>I use my _____ to ______.</a:t>
            </a:r>
            <a:endParaRPr lang="ru-RU" dirty="0"/>
          </a:p>
          <a:p>
            <a:pPr marL="109537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sentences about yourself using the collocations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4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1316</TotalTime>
  <Words>493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The 21st Of December Thursday </vt:lpstr>
      <vt:lpstr>Слайд 2</vt:lpstr>
      <vt:lpstr>Vocabulary: Items</vt:lpstr>
      <vt:lpstr>Questions</vt:lpstr>
      <vt:lpstr>Gadgets</vt:lpstr>
      <vt:lpstr>Gadgets</vt:lpstr>
      <vt:lpstr>Gadgets</vt:lpstr>
      <vt:lpstr>Activities: match to make collocations</vt:lpstr>
      <vt:lpstr>Make sentences about yourself using the collocations</vt:lpstr>
      <vt:lpstr>Will vs Be going to</vt:lpstr>
      <vt:lpstr>Probably and Definitely</vt:lpstr>
      <vt:lpstr>Complete the sentences with the correct form of the verbs </vt:lpstr>
      <vt:lpstr>Listening</vt:lpstr>
      <vt:lpstr>Check</vt:lpstr>
      <vt:lpstr>The project</vt:lpstr>
      <vt:lpstr>Hometask</vt:lpstr>
      <vt:lpstr>Complete…</vt:lpstr>
      <vt:lpstr>Did you like our lesson?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Виталий</dc:creator>
  <cp:lastModifiedBy>Ирина</cp:lastModifiedBy>
  <cp:revision>65</cp:revision>
  <cp:lastPrinted>2021-02-19T13:09:58Z</cp:lastPrinted>
  <dcterms:created xsi:type="dcterms:W3CDTF">2013-12-06T10:42:51Z</dcterms:created>
  <dcterms:modified xsi:type="dcterms:W3CDTF">2023-12-20T17:49:27Z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