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4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4" r:id="rId10"/>
    <p:sldId id="267" r:id="rId11"/>
    <p:sldId id="283" r:id="rId12"/>
    <p:sldId id="279" r:id="rId13"/>
    <p:sldId id="280" r:id="rId14"/>
    <p:sldId id="281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the name of this writer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 descr="C:\Users\p8915\Desktop\школа2020\писатели\shek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" y="1628800"/>
            <a:ext cx="8496944" cy="48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Arthur Conan Doyle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0" y="2672067"/>
            <a:ext cx="3744417" cy="2878032"/>
          </a:xfrm>
        </p:spPr>
        <p:txBody>
          <a:bodyPr/>
          <a:lstStyle/>
          <a:p>
            <a:r>
              <a:rPr lang="en-GB" dirty="0" smtClean="0"/>
              <a:t>Where was he born</a:t>
            </a:r>
            <a:r>
              <a:rPr lang="ru-RU" dirty="0" smtClean="0"/>
              <a:t>?</a:t>
            </a:r>
            <a:endParaRPr lang="en-GB" dirty="0" smtClean="0"/>
          </a:p>
          <a:p>
            <a:r>
              <a:rPr lang="en-GB" dirty="0" smtClean="0"/>
              <a:t>What is his nationality</a:t>
            </a:r>
            <a:r>
              <a:rPr lang="ru-RU" dirty="0" smtClean="0"/>
              <a:t>?</a:t>
            </a:r>
          </a:p>
          <a:p>
            <a:r>
              <a:rPr lang="en-GB" dirty="0" smtClean="0"/>
              <a:t>When was his birthday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Picture 2" descr="C:\Users\p8915\Desktop\школа2020\писатели\артур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2" y="1844825"/>
            <a:ext cx="536015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Was Sherlock Holmes a real person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05" y="1988840"/>
            <a:ext cx="3273425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92" y="1628800"/>
            <a:ext cx="26273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5" y="2251596"/>
            <a:ext cx="3114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Stephen King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2276872"/>
            <a:ext cx="4330824" cy="3849291"/>
          </a:xfrm>
        </p:spPr>
        <p:txBody>
          <a:bodyPr/>
          <a:lstStyle/>
          <a:p>
            <a:r>
              <a:rPr lang="en-GB" dirty="0" smtClean="0"/>
              <a:t>Finish the line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Stephen </a:t>
            </a:r>
            <a:r>
              <a:rPr lang="en-GB" dirty="0" smtClean="0"/>
              <a:t>King is the king of_________</a:t>
            </a:r>
          </a:p>
          <a:p>
            <a:r>
              <a:rPr lang="en-GB" dirty="0" smtClean="0"/>
              <a:t>Can you name the most popular books written by this author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42" name="Picture 2" descr="C:\Users\p8915\Desktop\школа2020\писатели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04456" cy="52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8915\Desktop\школа2020\писатели\22315b2b03a94e8c4fe4d6a6d5e07d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5608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can you tell about this woman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p8915\Desktop\школа2020\писатели\mega17353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54522"/>
            <a:ext cx="3384376" cy="50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Have you ever read any books about Harry Potter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1266" name="Picture 2" descr="C:\Users\p8915\Desktop\школа2020\писатели\covers_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Can you name them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C:\Users\p8915\Desktop\школа2020\писатели\dick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30" y="1484785"/>
            <a:ext cx="24300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8915\Desktop\школа2020\писатели\doy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1303"/>
            <a:ext cx="1859285" cy="20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8915\Desktop\школа2020\писатели\mark-twain-quotes--year-ol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63" y="4205771"/>
            <a:ext cx="1976637" cy="2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8915\Desktop\школа2020\писатели\агатаКристи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45" y="4276948"/>
            <a:ext cx="2488245" cy="24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8915\Desktop\школа2020\писатели\люис кэрол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7625"/>
            <a:ext cx="2209339" cy="33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8915\Desktop\школа2020\писатели\дджекЛондон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51" y="1484785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8915\Desktop\школа2020\писатели\Stephen-King-der-dunkle-turm-Featureflash-Shutterstockcom-rcm992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22" y="3989047"/>
            <a:ext cx="1836971" cy="28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8915\Desktop\школа2020\писатели\sho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31" y="3140969"/>
            <a:ext cx="1688183" cy="24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Finish the line</a:t>
            </a:r>
            <a:r>
              <a:rPr lang="ru-RU" dirty="0" smtClean="0"/>
              <a:t>:</a:t>
            </a:r>
            <a:r>
              <a:rPr lang="en-GB" dirty="0" smtClean="0"/>
              <a:t> Agatha Christie is the queen of…</a:t>
            </a:r>
            <a:endParaRPr lang="ru-RU" dirty="0"/>
          </a:p>
        </p:txBody>
      </p:sp>
      <p:pic>
        <p:nvPicPr>
          <p:cNvPr id="2050" name="Picture 2" descr="C:\Users\p8915\Desktop\школа2020\писатели\aac587b8e52ba0f5e0ce58357c97a0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4954"/>
            <a:ext cx="4968552" cy="48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Where was Jack London born</a:t>
            </a:r>
            <a:r>
              <a:rPr lang="ru-RU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is his nationality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C:\Users\p8915\Desktop\школа2020\писател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580963" cy="46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8915\Desktop\школа2020\писатели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9825"/>
            <a:ext cx="3384376" cy="43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GB" dirty="0" smtClean="0"/>
              <a:t>Lewis Carroll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/>
          <a:p>
            <a:r>
              <a:rPr lang="en-GB" dirty="0" smtClean="0"/>
              <a:t>Who inspired him to write stories about adventures of a young girl whose name was Alice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098" name="Picture 2" descr="C:\Users\p8915\Desktop\школа2020\писатели\e661b24d3340403e8c7b766cd9522e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238606" cy="47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What was Robert Louis Stevenson</a:t>
            </a:r>
            <a:r>
              <a:rPr lang="ru-RU" dirty="0"/>
              <a:t/>
            </a:r>
            <a:br>
              <a:rPr lang="ru-RU" dirty="0"/>
            </a:br>
            <a:r>
              <a:rPr lang="en-GB" dirty="0" smtClean="0"/>
              <a:t>writing </a:t>
            </a:r>
            <a:r>
              <a:rPr lang="en-GB" dirty="0"/>
              <a:t>about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p8915\Desktop\школа2020\писатели\robert-louis-stevenson-1850-1894-mary-evans-picture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221707" cy="40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8915\Desktop\школа2020\писатели\Robert-Louis-Stevenson-Photo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1683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8915\Desktop\школа2020\писатели\1518380786_kidnapped-steve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" y="476672"/>
            <a:ext cx="465698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p8915\Desktop\школа2020\писатели\treasurei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26" y="781719"/>
            <a:ext cx="3980074" cy="58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Where was Bernard </a:t>
            </a:r>
            <a:r>
              <a:rPr lang="en-GB" dirty="0" smtClean="0"/>
              <a:t>Shaw </a:t>
            </a:r>
            <a:r>
              <a:rPr lang="en-GB" dirty="0"/>
              <a:t>born</a:t>
            </a:r>
            <a:r>
              <a:rPr lang="ru-RU" dirty="0"/>
              <a:t>?</a:t>
            </a:r>
            <a:br>
              <a:rPr lang="ru-RU" dirty="0"/>
            </a:br>
            <a:r>
              <a:rPr lang="en-GB" dirty="0"/>
              <a:t>What is his nationality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Users\p8915\Desktop\школа2020\писатели\3198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61347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20204"/>
          </a:xfrm>
        </p:spPr>
        <p:txBody>
          <a:bodyPr>
            <a:noAutofit/>
          </a:bodyPr>
          <a:lstStyle/>
          <a:p>
            <a:r>
              <a:rPr lang="en-US" sz="2800" dirty="0"/>
              <a:t>Fi</a:t>
            </a:r>
            <a:r>
              <a:rPr lang="en-GB" sz="2800" dirty="0"/>
              <a:t>ll in the </a:t>
            </a:r>
            <a:r>
              <a:rPr lang="en-GB" sz="2800" dirty="0" smtClean="0"/>
              <a:t>blank about Mark Twain</a:t>
            </a:r>
            <a:r>
              <a:rPr lang="ru-RU" sz="2800" dirty="0" smtClean="0"/>
              <a:t>: </a:t>
            </a:r>
            <a:r>
              <a:rPr lang="en-US" sz="2800" dirty="0"/>
              <a:t>"greatest </a:t>
            </a:r>
            <a:r>
              <a:rPr lang="ru-RU" sz="2800" dirty="0"/>
              <a:t>_________</a:t>
            </a:r>
            <a:r>
              <a:rPr lang="en-US" sz="2800" dirty="0"/>
              <a:t> the United States has produced"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170" name="Picture 2" descr="C:\Users\p8915\Desktop\школа2020\писатели\0f505c5e7e0b5e6aa410c83d5024686b--colorized-photos-wri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19711"/>
            <a:ext cx="5832648" cy="52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is his name</a:t>
            </a:r>
            <a:r>
              <a:rPr lang="ru-RU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is his nationality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Picture 2" descr="C:\Users\p8915\Desktop\школа2020\писатели\regnum_picture_1447821606425960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8164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235</TotalTime>
  <Words>131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What is the name of this writer?</vt:lpstr>
      <vt:lpstr>Finish the line: Agatha Christie is the queen of…</vt:lpstr>
      <vt:lpstr>Where was Jack London born? What is his nationality?</vt:lpstr>
      <vt:lpstr>Lewis Carroll</vt:lpstr>
      <vt:lpstr>What was Robert Louis Stevenson writing about? </vt:lpstr>
      <vt:lpstr>Презентация PowerPoint</vt:lpstr>
      <vt:lpstr>Where was Bernard Shaw born? What is his nationality? </vt:lpstr>
      <vt:lpstr>Fill in the blank about Mark Twain: "greatest _________ the United States has produced" </vt:lpstr>
      <vt:lpstr>What is his name? What is his nationality?</vt:lpstr>
      <vt:lpstr>Arthur Conan Doyle</vt:lpstr>
      <vt:lpstr>Was Sherlock Holmes a real person?</vt:lpstr>
      <vt:lpstr>Stephen King</vt:lpstr>
      <vt:lpstr>Презентация PowerPoint</vt:lpstr>
      <vt:lpstr>What can you tell about this woman?</vt:lpstr>
      <vt:lpstr>Have you ever read any books about Harry Potter?</vt:lpstr>
      <vt:lpstr>Can you name them?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p8915</dc:creator>
  <cp:lastModifiedBy>p8915</cp:lastModifiedBy>
  <cp:revision>26</cp:revision>
  <dcterms:created xsi:type="dcterms:W3CDTF">2021-02-25T16:40:36Z</dcterms:created>
  <dcterms:modified xsi:type="dcterms:W3CDTF">2021-02-27T14:39:16Z</dcterms:modified>
</cp:coreProperties>
</file>