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ИГРЫ И ИГРОВЫЕ УПРАЖНЕНИЯ, ИСПОЛЬЗУЕМЫЕ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УРОКАХ ОБУЧЕНИЮ 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762" y="5352822"/>
            <a:ext cx="6400800" cy="14127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 52 г. Твери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Титова О.Е.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ксим\Downloads\r5wvy1q17mm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0188"/>
            <a:ext cx="692107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17103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«Наборщик» </a:t>
            </a:r>
          </a:p>
        </p:txBody>
      </p:sp>
      <p:pic>
        <p:nvPicPr>
          <p:cNvPr id="5122" name="Picture 2" descr="C:\Users\Максим\Desktop\Семинар декабрь\fdd7fde6ffc540e8d7f650b7d5f56707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1"/>
            <a:ext cx="7342584" cy="50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31305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Игра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«Кто в домике живет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детей в подборе слов с определенным звуком.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домиков с окошками, куда могут вставляться картинки. На крыше домика – буква. На доске или у детей картинки с изображением различных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, птиц.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	Детям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предлагается заселить в домик только тех животных, в названии которых есть заданный звук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ксим\Downloads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9030"/>
            <a:ext cx="4248472" cy="301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ownloads\img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9030"/>
            <a:ext cx="4176464" cy="301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510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ксим\Desktop\Семинар декабрь\f8f7b38a9ba765b11963df511df51748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828928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ксим\Desktop\Семинар декабрь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4117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ксим\Desktop\Семинар декабрь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26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66818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ксим\Desktop\Семинар декабрь\slid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4807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ксим\Desktop\Семинар декабрь\Soberi_slo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248471" cy="493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ксим\Desktop\Семинар декабрь\zhzshchshgn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7439"/>
            <a:ext cx="4104456" cy="486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7103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ownloads\3_Uchitelya-i-ucheniki-risuyut-vme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21287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Школа\Downloads\949104fb6ddfbb50bfa17e5fff423a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Школа\Desktop\Качалова О.Е\Василёво\Изображение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410445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815161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57166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458000"/>
            <a:ext cx="540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Помните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 детской песенки «Учиться надо весело, чтоб хорошо учиться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Академик Н. Бехтерева, как бы уточняя эту мысль, говорит о том, что «При эмоциональной ограниченности мозг функционирует на уровне существенно ниже оптимального». Может быть поэтому так велико стремление детей к обучению, которое приближено к естественной форме их повседневно­го бытия – игре.</a:t>
            </a:r>
          </a:p>
        </p:txBody>
      </p:sp>
      <p:pic>
        <p:nvPicPr>
          <p:cNvPr id="3074" name="Picture 2" descr="C:\Users\Максим\Downloads\1614791290_34-p-fon-dlya-vospitatelya-detskogo-sada-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87739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83727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810546"/>
          </a:xfrm>
        </p:spPr>
        <p:txBody>
          <a:bodyPr anchor="t">
            <a:norm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Хорошо известно, что особое место в жизни дошкольника занимает игра, ведущая деятельность в этом возрасте. С одной стороны, игра сама по себе имеет особое значение для развития ребенка. С другой стороны, игра и игровые приемы - неотъемлемая форма обучения детей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школьного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возраста.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Все обучение проходит в увлекательной игровой форме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образном контексте понятных ребенку ситуаций.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Все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нижеперечисленные игры я использую в работе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детьми на занятиях.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ксим\Downloads\kisspng-child-teacher-education-clip-art-creative-teacher-elements-5b4ef573247a97.7206909915319012991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98477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59563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Игры со звуками и буквами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84784"/>
            <a:ext cx="7633830" cy="50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14594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5390"/>
            <a:ext cx="8424936" cy="612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49509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Найди и подчеркни»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023" y="93744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этой игры потребуется любой текст с крупным шрифтом. Предложи­те ребенку, внимательно просматривая текст, находить и подчеркивать нуж­ную букву. Не забывайте спрашивать, какую букву он ищет? Букву можно об­водить в кружок или зачеркивать и др. При успешном выполнении подобных заданий можно предложить одновременно искать две буквы и их выделять любым способом. Задание полезно на всех этапах обучения (даже для читаю­щих детей, так как тренирует еще и внимательность).</a:t>
            </a:r>
          </a:p>
        </p:txBody>
      </p:sp>
      <p:pic>
        <p:nvPicPr>
          <p:cNvPr id="2050" name="Picture 2" descr="C:\Users\Максим\Downloads\phprPoNVe_10-uprazhnenij-korrektirovki-trudnostej-chteniya-i-pisma_html_5a4400fdd6c718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12058"/>
            <a:ext cx="7200800" cy="29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454881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«Отгадай слово» («Шифровальщики»).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ксим\Downloads\5d66b9f3d7a5f5b57c673c07f54599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19591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5945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«Сложи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букву».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использовать пластилин,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проволоку, цветную бумагу, цветной картон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  <p:pic>
        <p:nvPicPr>
          <p:cNvPr id="4098" name="Picture 2" descr="C:\Users\Максим\Desktop\Семинар декабрь\hello_html_b315b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16832"/>
            <a:ext cx="4104455" cy="37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ксим\Desktop\Семинар декабрь\podelka-bukva-svoimi-rukami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4"/>
            <a:ext cx="3570883" cy="3744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7517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62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ИГРЫ И ИГРОВЫЕ УПРАЖНЕНИЯ, ИСПОЛЬЗУЕМЫЕ НА УРОКАХ ОБУЧЕНИЮ ГРАМОТЕ</vt:lpstr>
      <vt:lpstr> Помните слова детской песенки «Учиться надо весело, чтоб хорошо учиться»? Академик Н. Бехтерева, как бы уточняя эту мысль, говорит о том, что «При эмоциональной ограниченности мозг функционирует на уровне существенно ниже оптимального». Может быть поэтому так велико стремление детей к обучению, которое приближено к естественной форме их повседневно­го бытия – игре.</vt:lpstr>
      <vt:lpstr> Хорошо известно, что особое место в жизни дошкольника занимает игра, ведущая деятельность в этом возрасте. С одной стороны, игра сама по себе имеет особое значение для развития ребенка. С другой стороны, игра и игровые приемы - неотъемлемая форма обучения детей школьного возраста.  Все обучение проходит в увлекательной игровой форме и образном контексте понятных ребенку ситуаций.  Все нижеперечисленные игры я использую в работе с детьми на занятиях.</vt:lpstr>
      <vt:lpstr>Игры со звуками и буквами</vt:lpstr>
      <vt:lpstr>Слайд 5</vt:lpstr>
      <vt:lpstr>Слайд 6</vt:lpstr>
      <vt:lpstr>Игра « Найди и подчеркни»</vt:lpstr>
      <vt:lpstr>Игра «Отгадай слово» («Шифровальщики»).  </vt:lpstr>
      <vt:lpstr>Игра «Сложи букву».  Можно использовать пластилин, проволоку, цветную бумагу, цветной картон и т.д.</vt:lpstr>
      <vt:lpstr>Игра «Наборщик» </vt:lpstr>
      <vt:lpstr>                    Игра «Кто в домике живет?»  Цель игры:  Упражнять детей в подборе слов с определенным звуком.  Изображения домиков с окошками, куда могут вставляться картинки. На крыше домика – буква. На доске или у детей картинки с изображением различных животных, птиц.  Детям предлагается заселить в домик только тех животных, в названии которых есть заданный звук.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ИГРОВЫЕ УПРАЖНЕНИЯ, ИСПОЛЬЗУЕМЫЕ НА УРОКАХ ОБУЧЕНИЮ ГРАМОТЕ </dc:title>
  <dc:creator>Максим</dc:creator>
  <cp:lastModifiedBy>Школа</cp:lastModifiedBy>
  <cp:revision>17</cp:revision>
  <dcterms:created xsi:type="dcterms:W3CDTF">2021-12-06T14:05:45Z</dcterms:created>
  <dcterms:modified xsi:type="dcterms:W3CDTF">2021-12-16T08:43:09Z</dcterms:modified>
</cp:coreProperties>
</file>