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77" r:id="rId6"/>
    <p:sldId id="271" r:id="rId7"/>
    <p:sldId id="275" r:id="rId8"/>
    <p:sldId id="263" r:id="rId9"/>
    <p:sldId id="261" r:id="rId10"/>
    <p:sldId id="268" r:id="rId11"/>
    <p:sldId id="262" r:id="rId12"/>
    <p:sldId id="267" r:id="rId13"/>
    <p:sldId id="272" r:id="rId14"/>
    <p:sldId id="273" r:id="rId15"/>
    <p:sldId id="269" r:id="rId16"/>
    <p:sldId id="274" r:id="rId17"/>
    <p:sldId id="266" r:id="rId18"/>
    <p:sldId id="258" r:id="rId19"/>
    <p:sldId id="276" r:id="rId20"/>
    <p:sldId id="259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AE3"/>
    <a:srgbClr val="E64897"/>
    <a:srgbClr val="71A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>
            <a:off x="323528" y="476672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solidFill>
            <a:srgbClr val="2FDAE3"/>
          </a:solidFill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dochki-materi.com/wp-content/uploads/2013/06/risuno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4949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олилиния 16"/>
          <p:cNvSpPr/>
          <p:nvPr userDrawn="1"/>
        </p:nvSpPr>
        <p:spPr>
          <a:xfrm>
            <a:off x="6084168" y="476672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solidFill>
            <a:schemeClr val="accent6">
              <a:lumMod val="75000"/>
              <a:alpha val="8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323528" y="2564904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noFill/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6156176" y="2564904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noFill/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>
            <a:off x="3275856" y="2564904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solidFill>
            <a:srgbClr val="E64897"/>
          </a:solidFill>
          <a:ln>
            <a:solidFill>
              <a:srgbClr val="E64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 userDrawn="1"/>
        </p:nvSpPr>
        <p:spPr>
          <a:xfrm>
            <a:off x="3275856" y="476672"/>
            <a:ext cx="2664296" cy="1776971"/>
          </a:xfrm>
          <a:custGeom>
            <a:avLst/>
            <a:gdLst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300040 w 2664296"/>
              <a:gd name="connsiteY2" fmla="*/ 0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0039 h 1800200"/>
              <a:gd name="connsiteX1" fmla="*/ 87880 w 2664296"/>
              <a:gd name="connsiteY1" fmla="*/ 87879 h 1800200"/>
              <a:gd name="connsiteX2" fmla="*/ 504056 w 2664296"/>
              <a:gd name="connsiteY2" fmla="*/ 144016 h 1800200"/>
              <a:gd name="connsiteX3" fmla="*/ 2364257 w 2664296"/>
              <a:gd name="connsiteY3" fmla="*/ 0 h 1800200"/>
              <a:gd name="connsiteX4" fmla="*/ 2576417 w 2664296"/>
              <a:gd name="connsiteY4" fmla="*/ 87880 h 1800200"/>
              <a:gd name="connsiteX5" fmla="*/ 2664296 w 2664296"/>
              <a:gd name="connsiteY5" fmla="*/ 300040 h 1800200"/>
              <a:gd name="connsiteX6" fmla="*/ 2664296 w 2664296"/>
              <a:gd name="connsiteY6" fmla="*/ 1500161 h 1800200"/>
              <a:gd name="connsiteX7" fmla="*/ 2576417 w 2664296"/>
              <a:gd name="connsiteY7" fmla="*/ 1712321 h 1800200"/>
              <a:gd name="connsiteX8" fmla="*/ 2364257 w 2664296"/>
              <a:gd name="connsiteY8" fmla="*/ 1800200 h 1800200"/>
              <a:gd name="connsiteX9" fmla="*/ 300039 w 2664296"/>
              <a:gd name="connsiteY9" fmla="*/ 1800200 h 1800200"/>
              <a:gd name="connsiteX10" fmla="*/ 87879 w 2664296"/>
              <a:gd name="connsiteY10" fmla="*/ 1712320 h 1800200"/>
              <a:gd name="connsiteX11" fmla="*/ 0 w 2664296"/>
              <a:gd name="connsiteY11" fmla="*/ 1500160 h 1800200"/>
              <a:gd name="connsiteX12" fmla="*/ 0 w 2664296"/>
              <a:gd name="connsiteY12" fmla="*/ 300039 h 1800200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153249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808065 w 2664296"/>
              <a:gd name="connsiteY3" fmla="*/ 104061 h 1809433"/>
              <a:gd name="connsiteX4" fmla="*/ 2364257 w 2664296"/>
              <a:gd name="connsiteY4" fmla="*/ 9233 h 1809433"/>
              <a:gd name="connsiteX5" fmla="*/ 2576417 w 2664296"/>
              <a:gd name="connsiteY5" fmla="*/ 97113 h 1809433"/>
              <a:gd name="connsiteX6" fmla="*/ 2664296 w 2664296"/>
              <a:gd name="connsiteY6" fmla="*/ 309273 h 1809433"/>
              <a:gd name="connsiteX7" fmla="*/ 2664296 w 2664296"/>
              <a:gd name="connsiteY7" fmla="*/ 1509394 h 1809433"/>
              <a:gd name="connsiteX8" fmla="*/ 2576417 w 2664296"/>
              <a:gd name="connsiteY8" fmla="*/ 1721554 h 1809433"/>
              <a:gd name="connsiteX9" fmla="*/ 2364257 w 2664296"/>
              <a:gd name="connsiteY9" fmla="*/ 1809433 h 1809433"/>
              <a:gd name="connsiteX10" fmla="*/ 300039 w 2664296"/>
              <a:gd name="connsiteY10" fmla="*/ 1809433 h 1809433"/>
              <a:gd name="connsiteX11" fmla="*/ 87879 w 2664296"/>
              <a:gd name="connsiteY11" fmla="*/ 1721553 h 1809433"/>
              <a:gd name="connsiteX12" fmla="*/ 0 w 2664296"/>
              <a:gd name="connsiteY12" fmla="*/ 1509393 h 1809433"/>
              <a:gd name="connsiteX13" fmla="*/ 0 w 2664296"/>
              <a:gd name="connsiteY13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300039 w 2664296"/>
              <a:gd name="connsiteY11" fmla="*/ 1809433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664296"/>
              <a:gd name="connsiteY0" fmla="*/ 309272 h 1809433"/>
              <a:gd name="connsiteX1" fmla="*/ 87880 w 2664296"/>
              <a:gd name="connsiteY1" fmla="*/ 97112 h 1809433"/>
              <a:gd name="connsiteX2" fmla="*/ 504056 w 2664296"/>
              <a:gd name="connsiteY2" fmla="*/ 81242 h 1809433"/>
              <a:gd name="connsiteX3" fmla="*/ 1440160 w 2664296"/>
              <a:gd name="connsiteY3" fmla="*/ 9234 h 1809433"/>
              <a:gd name="connsiteX4" fmla="*/ 1808065 w 2664296"/>
              <a:gd name="connsiteY4" fmla="*/ 104061 h 1809433"/>
              <a:gd name="connsiteX5" fmla="*/ 2364257 w 2664296"/>
              <a:gd name="connsiteY5" fmla="*/ 9233 h 1809433"/>
              <a:gd name="connsiteX6" fmla="*/ 2576417 w 2664296"/>
              <a:gd name="connsiteY6" fmla="*/ 97113 h 1809433"/>
              <a:gd name="connsiteX7" fmla="*/ 2664296 w 2664296"/>
              <a:gd name="connsiteY7" fmla="*/ 309273 h 1809433"/>
              <a:gd name="connsiteX8" fmla="*/ 2664296 w 2664296"/>
              <a:gd name="connsiteY8" fmla="*/ 1509394 h 1809433"/>
              <a:gd name="connsiteX9" fmla="*/ 2576417 w 2664296"/>
              <a:gd name="connsiteY9" fmla="*/ 1721554 h 1809433"/>
              <a:gd name="connsiteX10" fmla="*/ 2364257 w 2664296"/>
              <a:gd name="connsiteY10" fmla="*/ 1809433 h 1809433"/>
              <a:gd name="connsiteX11" fmla="*/ 432048 w 2664296"/>
              <a:gd name="connsiteY11" fmla="*/ 1737426 h 1809433"/>
              <a:gd name="connsiteX12" fmla="*/ 87879 w 2664296"/>
              <a:gd name="connsiteY12" fmla="*/ 1721553 h 1809433"/>
              <a:gd name="connsiteX13" fmla="*/ 0 w 2664296"/>
              <a:gd name="connsiteY13" fmla="*/ 1509393 h 1809433"/>
              <a:gd name="connsiteX14" fmla="*/ 0 w 2664296"/>
              <a:gd name="connsiteY14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576064 w 2701866"/>
              <a:gd name="connsiteY11" fmla="*/ 1593410 h 1809433"/>
              <a:gd name="connsiteX12" fmla="*/ 432048 w 2701866"/>
              <a:gd name="connsiteY12" fmla="*/ 1737426 h 1809433"/>
              <a:gd name="connsiteX13" fmla="*/ 87879 w 2701866"/>
              <a:gd name="connsiteY13" fmla="*/ 1721553 h 1809433"/>
              <a:gd name="connsiteX14" fmla="*/ 0 w 2701866"/>
              <a:gd name="connsiteY14" fmla="*/ 1509393 h 1809433"/>
              <a:gd name="connsiteX15" fmla="*/ 0 w 2701866"/>
              <a:gd name="connsiteY15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432048 w 2701866"/>
              <a:gd name="connsiteY13" fmla="*/ 1737426 h 1809433"/>
              <a:gd name="connsiteX14" fmla="*/ 87879 w 2701866"/>
              <a:gd name="connsiteY14" fmla="*/ 1721553 h 1809433"/>
              <a:gd name="connsiteX15" fmla="*/ 0 w 2701866"/>
              <a:gd name="connsiteY15" fmla="*/ 1509393 h 1809433"/>
              <a:gd name="connsiteX16" fmla="*/ 0 w 2701866"/>
              <a:gd name="connsiteY16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432048 w 2701866"/>
              <a:gd name="connsiteY14" fmla="*/ 1737426 h 1809433"/>
              <a:gd name="connsiteX15" fmla="*/ 87879 w 2701866"/>
              <a:gd name="connsiteY15" fmla="*/ 1721553 h 1809433"/>
              <a:gd name="connsiteX16" fmla="*/ 0 w 2701866"/>
              <a:gd name="connsiteY16" fmla="*/ 1509393 h 1809433"/>
              <a:gd name="connsiteX17" fmla="*/ 0 w 2701866"/>
              <a:gd name="connsiteY17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808065 w 2701866"/>
              <a:gd name="connsiteY12" fmla="*/ 1735435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0 w 2701866"/>
              <a:gd name="connsiteY0" fmla="*/ 309272 h 1809433"/>
              <a:gd name="connsiteX1" fmla="*/ 87880 w 2701866"/>
              <a:gd name="connsiteY1" fmla="*/ 97112 h 1809433"/>
              <a:gd name="connsiteX2" fmla="*/ 504056 w 2701866"/>
              <a:gd name="connsiteY2" fmla="*/ 81242 h 1809433"/>
              <a:gd name="connsiteX3" fmla="*/ 1440160 w 2701866"/>
              <a:gd name="connsiteY3" fmla="*/ 9234 h 1809433"/>
              <a:gd name="connsiteX4" fmla="*/ 1808065 w 2701866"/>
              <a:gd name="connsiteY4" fmla="*/ 104061 h 1809433"/>
              <a:gd name="connsiteX5" fmla="*/ 2364257 w 2701866"/>
              <a:gd name="connsiteY5" fmla="*/ 9233 h 1809433"/>
              <a:gd name="connsiteX6" fmla="*/ 2576417 w 2701866"/>
              <a:gd name="connsiteY6" fmla="*/ 97113 h 1809433"/>
              <a:gd name="connsiteX7" fmla="*/ 2664296 w 2701866"/>
              <a:gd name="connsiteY7" fmla="*/ 309273 h 1809433"/>
              <a:gd name="connsiteX8" fmla="*/ 2664296 w 2701866"/>
              <a:gd name="connsiteY8" fmla="*/ 1509394 h 1809433"/>
              <a:gd name="connsiteX9" fmla="*/ 2576417 w 2701866"/>
              <a:gd name="connsiteY9" fmla="*/ 1721554 h 1809433"/>
              <a:gd name="connsiteX10" fmla="*/ 2364257 w 2701866"/>
              <a:gd name="connsiteY10" fmla="*/ 1809433 h 1809433"/>
              <a:gd name="connsiteX11" fmla="*/ 1776892 w 2701866"/>
              <a:gd name="connsiteY11" fmla="*/ 1600353 h 1809433"/>
              <a:gd name="connsiteX12" fmla="*/ 1728192 w 2701866"/>
              <a:gd name="connsiteY12" fmla="*/ 1665418 h 1809433"/>
              <a:gd name="connsiteX13" fmla="*/ 1512168 w 2701866"/>
              <a:gd name="connsiteY13" fmla="*/ 1665418 h 1809433"/>
              <a:gd name="connsiteX14" fmla="*/ 864096 w 2701866"/>
              <a:gd name="connsiteY14" fmla="*/ 1737426 h 1809433"/>
              <a:gd name="connsiteX15" fmla="*/ 432048 w 2701866"/>
              <a:gd name="connsiteY15" fmla="*/ 1737426 h 1809433"/>
              <a:gd name="connsiteX16" fmla="*/ 87879 w 2701866"/>
              <a:gd name="connsiteY16" fmla="*/ 1721553 h 1809433"/>
              <a:gd name="connsiteX17" fmla="*/ 0 w 2701866"/>
              <a:gd name="connsiteY17" fmla="*/ 1509393 h 1809433"/>
              <a:gd name="connsiteX18" fmla="*/ 0 w 2701866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884229 w 2721999"/>
              <a:gd name="connsiteY14" fmla="*/ 1737426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20133 w 2721999"/>
              <a:gd name="connsiteY0" fmla="*/ 309272 h 1809433"/>
              <a:gd name="connsiteX1" fmla="*/ 108013 w 2721999"/>
              <a:gd name="connsiteY1" fmla="*/ 97112 h 1809433"/>
              <a:gd name="connsiteX2" fmla="*/ 524189 w 2721999"/>
              <a:gd name="connsiteY2" fmla="*/ 81242 h 1809433"/>
              <a:gd name="connsiteX3" fmla="*/ 1460293 w 2721999"/>
              <a:gd name="connsiteY3" fmla="*/ 9234 h 1809433"/>
              <a:gd name="connsiteX4" fmla="*/ 1828198 w 2721999"/>
              <a:gd name="connsiteY4" fmla="*/ 104061 h 1809433"/>
              <a:gd name="connsiteX5" fmla="*/ 2384390 w 2721999"/>
              <a:gd name="connsiteY5" fmla="*/ 9233 h 1809433"/>
              <a:gd name="connsiteX6" fmla="*/ 2596550 w 2721999"/>
              <a:gd name="connsiteY6" fmla="*/ 97113 h 1809433"/>
              <a:gd name="connsiteX7" fmla="*/ 2684429 w 2721999"/>
              <a:gd name="connsiteY7" fmla="*/ 309273 h 1809433"/>
              <a:gd name="connsiteX8" fmla="*/ 2684429 w 2721999"/>
              <a:gd name="connsiteY8" fmla="*/ 1509394 h 1809433"/>
              <a:gd name="connsiteX9" fmla="*/ 2596550 w 2721999"/>
              <a:gd name="connsiteY9" fmla="*/ 1721554 h 1809433"/>
              <a:gd name="connsiteX10" fmla="*/ 2384390 w 2721999"/>
              <a:gd name="connsiteY10" fmla="*/ 1809433 h 1809433"/>
              <a:gd name="connsiteX11" fmla="*/ 1797025 w 2721999"/>
              <a:gd name="connsiteY11" fmla="*/ 1600353 h 1809433"/>
              <a:gd name="connsiteX12" fmla="*/ 1748325 w 2721999"/>
              <a:gd name="connsiteY12" fmla="*/ 1665418 h 1809433"/>
              <a:gd name="connsiteX13" fmla="*/ 1532301 w 2721999"/>
              <a:gd name="connsiteY13" fmla="*/ 1665418 h 1809433"/>
              <a:gd name="connsiteX14" fmla="*/ 956238 w 2721999"/>
              <a:gd name="connsiteY14" fmla="*/ 1521402 h 1809433"/>
              <a:gd name="connsiteX15" fmla="*/ 668205 w 2721999"/>
              <a:gd name="connsiteY15" fmla="*/ 1521402 h 1809433"/>
              <a:gd name="connsiteX16" fmla="*/ 108012 w 2721999"/>
              <a:gd name="connsiteY16" fmla="*/ 1721553 h 1809433"/>
              <a:gd name="connsiteX17" fmla="*/ 20133 w 2721999"/>
              <a:gd name="connsiteY17" fmla="*/ 1509393 h 1809433"/>
              <a:gd name="connsiteX18" fmla="*/ 20133 w 2721999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21402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7 w 2734001"/>
              <a:gd name="connsiteY12" fmla="*/ 1665418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5 w 2734001"/>
              <a:gd name="connsiteY0" fmla="*/ 309272 h 1809433"/>
              <a:gd name="connsiteX1" fmla="*/ 120015 w 2734001"/>
              <a:gd name="connsiteY1" fmla="*/ 97112 h 1809433"/>
              <a:gd name="connsiteX2" fmla="*/ 536191 w 2734001"/>
              <a:gd name="connsiteY2" fmla="*/ 81242 h 1809433"/>
              <a:gd name="connsiteX3" fmla="*/ 1472295 w 2734001"/>
              <a:gd name="connsiteY3" fmla="*/ 9234 h 1809433"/>
              <a:gd name="connsiteX4" fmla="*/ 1840200 w 2734001"/>
              <a:gd name="connsiteY4" fmla="*/ 104061 h 1809433"/>
              <a:gd name="connsiteX5" fmla="*/ 2396392 w 2734001"/>
              <a:gd name="connsiteY5" fmla="*/ 9233 h 1809433"/>
              <a:gd name="connsiteX6" fmla="*/ 2608552 w 2734001"/>
              <a:gd name="connsiteY6" fmla="*/ 97113 h 1809433"/>
              <a:gd name="connsiteX7" fmla="*/ 2696431 w 2734001"/>
              <a:gd name="connsiteY7" fmla="*/ 309273 h 1809433"/>
              <a:gd name="connsiteX8" fmla="*/ 2696431 w 2734001"/>
              <a:gd name="connsiteY8" fmla="*/ 1509394 h 1809433"/>
              <a:gd name="connsiteX9" fmla="*/ 2608552 w 2734001"/>
              <a:gd name="connsiteY9" fmla="*/ 1721554 h 1809433"/>
              <a:gd name="connsiteX10" fmla="*/ 2396392 w 2734001"/>
              <a:gd name="connsiteY10" fmla="*/ 1809433 h 1809433"/>
              <a:gd name="connsiteX11" fmla="*/ 1809027 w 2734001"/>
              <a:gd name="connsiteY11" fmla="*/ 1600353 h 1809433"/>
              <a:gd name="connsiteX12" fmla="*/ 1760328 w 2734001"/>
              <a:gd name="connsiteY12" fmla="*/ 1593410 h 1809433"/>
              <a:gd name="connsiteX13" fmla="*/ 1544303 w 2734001"/>
              <a:gd name="connsiteY13" fmla="*/ 1665418 h 1809433"/>
              <a:gd name="connsiteX14" fmla="*/ 968240 w 2734001"/>
              <a:gd name="connsiteY14" fmla="*/ 1593410 h 1809433"/>
              <a:gd name="connsiteX15" fmla="*/ 752216 w 2734001"/>
              <a:gd name="connsiteY15" fmla="*/ 1593410 h 1809433"/>
              <a:gd name="connsiteX16" fmla="*/ 120014 w 2734001"/>
              <a:gd name="connsiteY16" fmla="*/ 1721553 h 1809433"/>
              <a:gd name="connsiteX17" fmla="*/ 32135 w 2734001"/>
              <a:gd name="connsiteY17" fmla="*/ 1509393 h 1809433"/>
              <a:gd name="connsiteX18" fmla="*/ 32135 w 2734001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968239 w 2734000"/>
              <a:gd name="connsiteY14" fmla="*/ 1593410 h 1809433"/>
              <a:gd name="connsiteX15" fmla="*/ 752215 w 2734000"/>
              <a:gd name="connsiteY15" fmla="*/ 1665418 h 1809433"/>
              <a:gd name="connsiteX16" fmla="*/ 120013 w 2734000"/>
              <a:gd name="connsiteY16" fmla="*/ 1721553 h 1809433"/>
              <a:gd name="connsiteX17" fmla="*/ 32134 w 2734000"/>
              <a:gd name="connsiteY17" fmla="*/ 1509393 h 1809433"/>
              <a:gd name="connsiteX18" fmla="*/ 32134 w 2734000"/>
              <a:gd name="connsiteY18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472294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1328278 w 2734000"/>
              <a:gd name="connsiteY3" fmla="*/ 9234 h 1809433"/>
              <a:gd name="connsiteX4" fmla="*/ 1840199 w 2734000"/>
              <a:gd name="connsiteY4" fmla="*/ 104061 h 1809433"/>
              <a:gd name="connsiteX5" fmla="*/ 2396391 w 2734000"/>
              <a:gd name="connsiteY5" fmla="*/ 9233 h 1809433"/>
              <a:gd name="connsiteX6" fmla="*/ 2608551 w 2734000"/>
              <a:gd name="connsiteY6" fmla="*/ 97113 h 1809433"/>
              <a:gd name="connsiteX7" fmla="*/ 2696430 w 2734000"/>
              <a:gd name="connsiteY7" fmla="*/ 309273 h 1809433"/>
              <a:gd name="connsiteX8" fmla="*/ 2696430 w 2734000"/>
              <a:gd name="connsiteY8" fmla="*/ 1509394 h 1809433"/>
              <a:gd name="connsiteX9" fmla="*/ 2608551 w 2734000"/>
              <a:gd name="connsiteY9" fmla="*/ 1721554 h 1809433"/>
              <a:gd name="connsiteX10" fmla="*/ 2396391 w 2734000"/>
              <a:gd name="connsiteY10" fmla="*/ 1809433 h 1809433"/>
              <a:gd name="connsiteX11" fmla="*/ 1809026 w 2734000"/>
              <a:gd name="connsiteY11" fmla="*/ 1600353 h 1809433"/>
              <a:gd name="connsiteX12" fmla="*/ 1760327 w 2734000"/>
              <a:gd name="connsiteY12" fmla="*/ 1593410 h 1809433"/>
              <a:gd name="connsiteX13" fmla="*/ 1544302 w 2734000"/>
              <a:gd name="connsiteY13" fmla="*/ 1665418 h 1809433"/>
              <a:gd name="connsiteX14" fmla="*/ 1328278 w 2734000"/>
              <a:gd name="connsiteY14" fmla="*/ 1521402 h 1809433"/>
              <a:gd name="connsiteX15" fmla="*/ 968239 w 2734000"/>
              <a:gd name="connsiteY15" fmla="*/ 1593410 h 1809433"/>
              <a:gd name="connsiteX16" fmla="*/ 752215 w 2734000"/>
              <a:gd name="connsiteY16" fmla="*/ 1665418 h 1809433"/>
              <a:gd name="connsiteX17" fmla="*/ 120013 w 2734000"/>
              <a:gd name="connsiteY17" fmla="*/ 1721553 h 1809433"/>
              <a:gd name="connsiteX18" fmla="*/ 32134 w 2734000"/>
              <a:gd name="connsiteY18" fmla="*/ 1509393 h 1809433"/>
              <a:gd name="connsiteX19" fmla="*/ 32134 w 2734000"/>
              <a:gd name="connsiteY19" fmla="*/ 309272 h 1809433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680206 w 2734000"/>
              <a:gd name="connsiteY3" fmla="*/ 153250 h 1809433"/>
              <a:gd name="connsiteX4" fmla="*/ 1328278 w 2734000"/>
              <a:gd name="connsiteY4" fmla="*/ 9234 h 1809433"/>
              <a:gd name="connsiteX5" fmla="*/ 1840199 w 2734000"/>
              <a:gd name="connsiteY5" fmla="*/ 104061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680206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09272 h 1809433"/>
              <a:gd name="connsiteX1" fmla="*/ 120014 w 2734000"/>
              <a:gd name="connsiteY1" fmla="*/ 97112 h 1809433"/>
              <a:gd name="connsiteX2" fmla="*/ 536190 w 2734000"/>
              <a:gd name="connsiteY2" fmla="*/ 81242 h 1809433"/>
              <a:gd name="connsiteX3" fmla="*/ 752214 w 2734000"/>
              <a:gd name="connsiteY3" fmla="*/ 81242 h 1809433"/>
              <a:gd name="connsiteX4" fmla="*/ 1328278 w 2734000"/>
              <a:gd name="connsiteY4" fmla="*/ 9234 h 1809433"/>
              <a:gd name="connsiteX5" fmla="*/ 1904342 w 2734000"/>
              <a:gd name="connsiteY5" fmla="*/ 81242 h 1809433"/>
              <a:gd name="connsiteX6" fmla="*/ 2396391 w 2734000"/>
              <a:gd name="connsiteY6" fmla="*/ 9233 h 1809433"/>
              <a:gd name="connsiteX7" fmla="*/ 2608551 w 2734000"/>
              <a:gd name="connsiteY7" fmla="*/ 97113 h 1809433"/>
              <a:gd name="connsiteX8" fmla="*/ 2696430 w 2734000"/>
              <a:gd name="connsiteY8" fmla="*/ 309273 h 1809433"/>
              <a:gd name="connsiteX9" fmla="*/ 2696430 w 2734000"/>
              <a:gd name="connsiteY9" fmla="*/ 1509394 h 1809433"/>
              <a:gd name="connsiteX10" fmla="*/ 2608551 w 2734000"/>
              <a:gd name="connsiteY10" fmla="*/ 1721554 h 1809433"/>
              <a:gd name="connsiteX11" fmla="*/ 2396391 w 2734000"/>
              <a:gd name="connsiteY11" fmla="*/ 1809433 h 1809433"/>
              <a:gd name="connsiteX12" fmla="*/ 1809026 w 2734000"/>
              <a:gd name="connsiteY12" fmla="*/ 1600353 h 1809433"/>
              <a:gd name="connsiteX13" fmla="*/ 1760327 w 2734000"/>
              <a:gd name="connsiteY13" fmla="*/ 1593410 h 1809433"/>
              <a:gd name="connsiteX14" fmla="*/ 1544302 w 2734000"/>
              <a:gd name="connsiteY14" fmla="*/ 1665418 h 1809433"/>
              <a:gd name="connsiteX15" fmla="*/ 1328278 w 2734000"/>
              <a:gd name="connsiteY15" fmla="*/ 1521402 h 1809433"/>
              <a:gd name="connsiteX16" fmla="*/ 968239 w 2734000"/>
              <a:gd name="connsiteY16" fmla="*/ 1593410 h 1809433"/>
              <a:gd name="connsiteX17" fmla="*/ 752215 w 2734000"/>
              <a:gd name="connsiteY17" fmla="*/ 1665418 h 1809433"/>
              <a:gd name="connsiteX18" fmla="*/ 120013 w 2734000"/>
              <a:gd name="connsiteY18" fmla="*/ 1721553 h 1809433"/>
              <a:gd name="connsiteX19" fmla="*/ 32134 w 2734000"/>
              <a:gd name="connsiteY19" fmla="*/ 1509393 h 1809433"/>
              <a:gd name="connsiteX20" fmla="*/ 32134 w 2734000"/>
              <a:gd name="connsiteY20" fmla="*/ 309272 h 1809433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5 w 2734000"/>
              <a:gd name="connsiteY17" fmla="*/ 1668185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968239 w 2734000"/>
              <a:gd name="connsiteY16" fmla="*/ 1596177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524169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7 w 2734000"/>
              <a:gd name="connsiteY13" fmla="*/ 1596177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734000"/>
              <a:gd name="connsiteY0" fmla="*/ 312039 h 1812200"/>
              <a:gd name="connsiteX1" fmla="*/ 120014 w 2734000"/>
              <a:gd name="connsiteY1" fmla="*/ 99879 h 1812200"/>
              <a:gd name="connsiteX2" fmla="*/ 536190 w 2734000"/>
              <a:gd name="connsiteY2" fmla="*/ 84009 h 1812200"/>
              <a:gd name="connsiteX3" fmla="*/ 752214 w 2734000"/>
              <a:gd name="connsiteY3" fmla="*/ 156017 h 1812200"/>
              <a:gd name="connsiteX4" fmla="*/ 1328278 w 2734000"/>
              <a:gd name="connsiteY4" fmla="*/ 12001 h 1812200"/>
              <a:gd name="connsiteX5" fmla="*/ 1904342 w 2734000"/>
              <a:gd name="connsiteY5" fmla="*/ 84009 h 1812200"/>
              <a:gd name="connsiteX6" fmla="*/ 2396391 w 2734000"/>
              <a:gd name="connsiteY6" fmla="*/ 12000 h 1812200"/>
              <a:gd name="connsiteX7" fmla="*/ 2608551 w 2734000"/>
              <a:gd name="connsiteY7" fmla="*/ 99880 h 1812200"/>
              <a:gd name="connsiteX8" fmla="*/ 2696430 w 2734000"/>
              <a:gd name="connsiteY8" fmla="*/ 312040 h 1812200"/>
              <a:gd name="connsiteX9" fmla="*/ 2696430 w 2734000"/>
              <a:gd name="connsiteY9" fmla="*/ 1512161 h 1812200"/>
              <a:gd name="connsiteX10" fmla="*/ 2608551 w 2734000"/>
              <a:gd name="connsiteY10" fmla="*/ 1724321 h 1812200"/>
              <a:gd name="connsiteX11" fmla="*/ 2396391 w 2734000"/>
              <a:gd name="connsiteY11" fmla="*/ 1812200 h 1812200"/>
              <a:gd name="connsiteX12" fmla="*/ 1809026 w 2734000"/>
              <a:gd name="connsiteY12" fmla="*/ 1603120 h 1812200"/>
              <a:gd name="connsiteX13" fmla="*/ 1760326 w 2734000"/>
              <a:gd name="connsiteY13" fmla="*/ 1668185 h 1812200"/>
              <a:gd name="connsiteX14" fmla="*/ 1544302 w 2734000"/>
              <a:gd name="connsiteY14" fmla="*/ 1668185 h 1812200"/>
              <a:gd name="connsiteX15" fmla="*/ 1328278 w 2734000"/>
              <a:gd name="connsiteY15" fmla="*/ 1668185 h 1812200"/>
              <a:gd name="connsiteX16" fmla="*/ 1040246 w 2734000"/>
              <a:gd name="connsiteY16" fmla="*/ 1668185 h 1812200"/>
              <a:gd name="connsiteX17" fmla="*/ 752214 w 2734000"/>
              <a:gd name="connsiteY17" fmla="*/ 1740193 h 1812200"/>
              <a:gd name="connsiteX18" fmla="*/ 120013 w 2734000"/>
              <a:gd name="connsiteY18" fmla="*/ 1724320 h 1812200"/>
              <a:gd name="connsiteX19" fmla="*/ 32134 w 2734000"/>
              <a:gd name="connsiteY19" fmla="*/ 1512160 h 1812200"/>
              <a:gd name="connsiteX20" fmla="*/ 32134 w 2734000"/>
              <a:gd name="connsiteY20" fmla="*/ 312039 h 1812200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668185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760326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809026 w 2696430"/>
              <a:gd name="connsiteY13" fmla="*/ 1603120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814845"/>
              <a:gd name="connsiteX1" fmla="*/ 120014 w 2696430"/>
              <a:gd name="connsiteY1" fmla="*/ 99879 h 1814845"/>
              <a:gd name="connsiteX2" fmla="*/ 536190 w 2696430"/>
              <a:gd name="connsiteY2" fmla="*/ 84009 h 1814845"/>
              <a:gd name="connsiteX3" fmla="*/ 752214 w 2696430"/>
              <a:gd name="connsiteY3" fmla="*/ 156017 h 1814845"/>
              <a:gd name="connsiteX4" fmla="*/ 1328278 w 2696430"/>
              <a:gd name="connsiteY4" fmla="*/ 12001 h 1814845"/>
              <a:gd name="connsiteX5" fmla="*/ 1904342 w 2696430"/>
              <a:gd name="connsiteY5" fmla="*/ 84009 h 1814845"/>
              <a:gd name="connsiteX6" fmla="*/ 2396391 w 2696430"/>
              <a:gd name="connsiteY6" fmla="*/ 12000 h 1814845"/>
              <a:gd name="connsiteX7" fmla="*/ 2608551 w 2696430"/>
              <a:gd name="connsiteY7" fmla="*/ 99880 h 1814845"/>
              <a:gd name="connsiteX8" fmla="*/ 2696430 w 2696430"/>
              <a:gd name="connsiteY8" fmla="*/ 312040 h 1814845"/>
              <a:gd name="connsiteX9" fmla="*/ 2696430 w 2696430"/>
              <a:gd name="connsiteY9" fmla="*/ 1512161 h 1814845"/>
              <a:gd name="connsiteX10" fmla="*/ 2608551 w 2696430"/>
              <a:gd name="connsiteY10" fmla="*/ 1724321 h 1814845"/>
              <a:gd name="connsiteX11" fmla="*/ 2396391 w 2696430"/>
              <a:gd name="connsiteY11" fmla="*/ 1812200 h 1814845"/>
              <a:gd name="connsiteX12" fmla="*/ 1976350 w 2696430"/>
              <a:gd name="connsiteY12" fmla="*/ 1740193 h 1814845"/>
              <a:gd name="connsiteX13" fmla="*/ 1904342 w 2696430"/>
              <a:gd name="connsiteY13" fmla="*/ 1740193 h 1814845"/>
              <a:gd name="connsiteX14" fmla="*/ 1904342 w 2696430"/>
              <a:gd name="connsiteY14" fmla="*/ 1740193 h 1814845"/>
              <a:gd name="connsiteX15" fmla="*/ 1544302 w 2696430"/>
              <a:gd name="connsiteY15" fmla="*/ 1668185 h 1814845"/>
              <a:gd name="connsiteX16" fmla="*/ 1328278 w 2696430"/>
              <a:gd name="connsiteY16" fmla="*/ 1668185 h 1814845"/>
              <a:gd name="connsiteX17" fmla="*/ 1040246 w 2696430"/>
              <a:gd name="connsiteY17" fmla="*/ 1668185 h 1814845"/>
              <a:gd name="connsiteX18" fmla="*/ 752214 w 2696430"/>
              <a:gd name="connsiteY18" fmla="*/ 1740193 h 1814845"/>
              <a:gd name="connsiteX19" fmla="*/ 120013 w 2696430"/>
              <a:gd name="connsiteY19" fmla="*/ 1724320 h 1814845"/>
              <a:gd name="connsiteX20" fmla="*/ 32134 w 2696430"/>
              <a:gd name="connsiteY20" fmla="*/ 1512160 h 1814845"/>
              <a:gd name="connsiteX21" fmla="*/ 32134 w 2696430"/>
              <a:gd name="connsiteY21" fmla="*/ 312039 h 1814845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608551 w 2696430"/>
              <a:gd name="connsiteY10" fmla="*/ 1724321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32134 w 2696430"/>
              <a:gd name="connsiteY0" fmla="*/ 312039 h 1762326"/>
              <a:gd name="connsiteX1" fmla="*/ 120014 w 2696430"/>
              <a:gd name="connsiteY1" fmla="*/ 99879 h 1762326"/>
              <a:gd name="connsiteX2" fmla="*/ 536190 w 2696430"/>
              <a:gd name="connsiteY2" fmla="*/ 84009 h 1762326"/>
              <a:gd name="connsiteX3" fmla="*/ 752214 w 2696430"/>
              <a:gd name="connsiteY3" fmla="*/ 156017 h 1762326"/>
              <a:gd name="connsiteX4" fmla="*/ 1328278 w 2696430"/>
              <a:gd name="connsiteY4" fmla="*/ 12001 h 1762326"/>
              <a:gd name="connsiteX5" fmla="*/ 1904342 w 2696430"/>
              <a:gd name="connsiteY5" fmla="*/ 84009 h 1762326"/>
              <a:gd name="connsiteX6" fmla="*/ 2396391 w 2696430"/>
              <a:gd name="connsiteY6" fmla="*/ 12000 h 1762326"/>
              <a:gd name="connsiteX7" fmla="*/ 2608551 w 2696430"/>
              <a:gd name="connsiteY7" fmla="*/ 99880 h 1762326"/>
              <a:gd name="connsiteX8" fmla="*/ 2696430 w 2696430"/>
              <a:gd name="connsiteY8" fmla="*/ 312040 h 1762326"/>
              <a:gd name="connsiteX9" fmla="*/ 2696430 w 2696430"/>
              <a:gd name="connsiteY9" fmla="*/ 1512161 h 1762326"/>
              <a:gd name="connsiteX10" fmla="*/ 2552414 w 2696430"/>
              <a:gd name="connsiteY10" fmla="*/ 1668185 h 1762326"/>
              <a:gd name="connsiteX11" fmla="*/ 2336390 w 2696430"/>
              <a:gd name="connsiteY11" fmla="*/ 1740193 h 1762326"/>
              <a:gd name="connsiteX12" fmla="*/ 1976350 w 2696430"/>
              <a:gd name="connsiteY12" fmla="*/ 1740193 h 1762326"/>
              <a:gd name="connsiteX13" fmla="*/ 1904342 w 2696430"/>
              <a:gd name="connsiteY13" fmla="*/ 1740193 h 1762326"/>
              <a:gd name="connsiteX14" fmla="*/ 1904342 w 2696430"/>
              <a:gd name="connsiteY14" fmla="*/ 1740193 h 1762326"/>
              <a:gd name="connsiteX15" fmla="*/ 1544302 w 2696430"/>
              <a:gd name="connsiteY15" fmla="*/ 1668185 h 1762326"/>
              <a:gd name="connsiteX16" fmla="*/ 1328278 w 2696430"/>
              <a:gd name="connsiteY16" fmla="*/ 1668185 h 1762326"/>
              <a:gd name="connsiteX17" fmla="*/ 1040246 w 2696430"/>
              <a:gd name="connsiteY17" fmla="*/ 1668185 h 1762326"/>
              <a:gd name="connsiteX18" fmla="*/ 752214 w 2696430"/>
              <a:gd name="connsiteY18" fmla="*/ 1740193 h 1762326"/>
              <a:gd name="connsiteX19" fmla="*/ 120013 w 2696430"/>
              <a:gd name="connsiteY19" fmla="*/ 1724320 h 1762326"/>
              <a:gd name="connsiteX20" fmla="*/ 32134 w 2696430"/>
              <a:gd name="connsiteY20" fmla="*/ 1512160 h 1762326"/>
              <a:gd name="connsiteX21" fmla="*/ 32134 w 2696430"/>
              <a:gd name="connsiteY21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20080 w 2664296"/>
              <a:gd name="connsiteY18" fmla="*/ 1740193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62326"/>
              <a:gd name="connsiteX1" fmla="*/ 87880 w 2664296"/>
              <a:gd name="connsiteY1" fmla="*/ 99879 h 1762326"/>
              <a:gd name="connsiteX2" fmla="*/ 504056 w 2664296"/>
              <a:gd name="connsiteY2" fmla="*/ 84009 h 1762326"/>
              <a:gd name="connsiteX3" fmla="*/ 720080 w 2664296"/>
              <a:gd name="connsiteY3" fmla="*/ 156017 h 1762326"/>
              <a:gd name="connsiteX4" fmla="*/ 1296144 w 2664296"/>
              <a:gd name="connsiteY4" fmla="*/ 12001 h 1762326"/>
              <a:gd name="connsiteX5" fmla="*/ 1872208 w 2664296"/>
              <a:gd name="connsiteY5" fmla="*/ 84009 h 1762326"/>
              <a:gd name="connsiteX6" fmla="*/ 2364257 w 2664296"/>
              <a:gd name="connsiteY6" fmla="*/ 12000 h 1762326"/>
              <a:gd name="connsiteX7" fmla="*/ 2576417 w 2664296"/>
              <a:gd name="connsiteY7" fmla="*/ 99880 h 1762326"/>
              <a:gd name="connsiteX8" fmla="*/ 2664296 w 2664296"/>
              <a:gd name="connsiteY8" fmla="*/ 312040 h 1762326"/>
              <a:gd name="connsiteX9" fmla="*/ 2664296 w 2664296"/>
              <a:gd name="connsiteY9" fmla="*/ 1512161 h 1762326"/>
              <a:gd name="connsiteX10" fmla="*/ 2520280 w 2664296"/>
              <a:gd name="connsiteY10" fmla="*/ 1668185 h 1762326"/>
              <a:gd name="connsiteX11" fmla="*/ 2304256 w 2664296"/>
              <a:gd name="connsiteY11" fmla="*/ 1740193 h 1762326"/>
              <a:gd name="connsiteX12" fmla="*/ 1944216 w 2664296"/>
              <a:gd name="connsiteY12" fmla="*/ 1740193 h 1762326"/>
              <a:gd name="connsiteX13" fmla="*/ 1872208 w 2664296"/>
              <a:gd name="connsiteY13" fmla="*/ 1740193 h 1762326"/>
              <a:gd name="connsiteX14" fmla="*/ 1872208 w 2664296"/>
              <a:gd name="connsiteY14" fmla="*/ 1740193 h 1762326"/>
              <a:gd name="connsiteX15" fmla="*/ 1512168 w 2664296"/>
              <a:gd name="connsiteY15" fmla="*/ 1668185 h 1762326"/>
              <a:gd name="connsiteX16" fmla="*/ 1296144 w 2664296"/>
              <a:gd name="connsiteY16" fmla="*/ 1668185 h 1762326"/>
              <a:gd name="connsiteX17" fmla="*/ 1008112 w 2664296"/>
              <a:gd name="connsiteY17" fmla="*/ 1668185 h 1762326"/>
              <a:gd name="connsiteX18" fmla="*/ 792088 w 2664296"/>
              <a:gd name="connsiteY18" fmla="*/ 1668185 h 1762326"/>
              <a:gd name="connsiteX19" fmla="*/ 504056 w 2664296"/>
              <a:gd name="connsiteY19" fmla="*/ 1740193 h 1762326"/>
              <a:gd name="connsiteX20" fmla="*/ 87879 w 2664296"/>
              <a:gd name="connsiteY20" fmla="*/ 1724320 h 1762326"/>
              <a:gd name="connsiteX21" fmla="*/ 0 w 2664296"/>
              <a:gd name="connsiteY21" fmla="*/ 1512160 h 1762326"/>
              <a:gd name="connsiteX22" fmla="*/ 0 w 2664296"/>
              <a:gd name="connsiteY22" fmla="*/ 312039 h 1762326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504056 w 2664296"/>
              <a:gd name="connsiteY19" fmla="*/ 1668185 h 1752194"/>
              <a:gd name="connsiteX20" fmla="*/ 87879 w 2664296"/>
              <a:gd name="connsiteY20" fmla="*/ 1724320 h 1752194"/>
              <a:gd name="connsiteX21" fmla="*/ 0 w 2664296"/>
              <a:gd name="connsiteY21" fmla="*/ 1512160 h 1752194"/>
              <a:gd name="connsiteX22" fmla="*/ 0 w 2664296"/>
              <a:gd name="connsiteY22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08112 w 2664296"/>
              <a:gd name="connsiteY17" fmla="*/ 1668185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870370"/>
              <a:gd name="connsiteX1" fmla="*/ 87880 w 2664296"/>
              <a:gd name="connsiteY1" fmla="*/ 99879 h 1870370"/>
              <a:gd name="connsiteX2" fmla="*/ 504056 w 2664296"/>
              <a:gd name="connsiteY2" fmla="*/ 84009 h 1870370"/>
              <a:gd name="connsiteX3" fmla="*/ 720080 w 2664296"/>
              <a:gd name="connsiteY3" fmla="*/ 156017 h 1870370"/>
              <a:gd name="connsiteX4" fmla="*/ 1296144 w 2664296"/>
              <a:gd name="connsiteY4" fmla="*/ 12001 h 1870370"/>
              <a:gd name="connsiteX5" fmla="*/ 1872208 w 2664296"/>
              <a:gd name="connsiteY5" fmla="*/ 84009 h 1870370"/>
              <a:gd name="connsiteX6" fmla="*/ 2364257 w 2664296"/>
              <a:gd name="connsiteY6" fmla="*/ 12000 h 1870370"/>
              <a:gd name="connsiteX7" fmla="*/ 2576417 w 2664296"/>
              <a:gd name="connsiteY7" fmla="*/ 99880 h 1870370"/>
              <a:gd name="connsiteX8" fmla="*/ 2664296 w 2664296"/>
              <a:gd name="connsiteY8" fmla="*/ 312040 h 1870370"/>
              <a:gd name="connsiteX9" fmla="*/ 2664296 w 2664296"/>
              <a:gd name="connsiteY9" fmla="*/ 1512161 h 1870370"/>
              <a:gd name="connsiteX10" fmla="*/ 2520280 w 2664296"/>
              <a:gd name="connsiteY10" fmla="*/ 1668185 h 1870370"/>
              <a:gd name="connsiteX11" fmla="*/ 2304256 w 2664296"/>
              <a:gd name="connsiteY11" fmla="*/ 1740193 h 1870370"/>
              <a:gd name="connsiteX12" fmla="*/ 1944216 w 2664296"/>
              <a:gd name="connsiteY12" fmla="*/ 1740193 h 1870370"/>
              <a:gd name="connsiteX13" fmla="*/ 1872208 w 2664296"/>
              <a:gd name="connsiteY13" fmla="*/ 1740193 h 1870370"/>
              <a:gd name="connsiteX14" fmla="*/ 1872208 w 2664296"/>
              <a:gd name="connsiteY14" fmla="*/ 1740193 h 1870370"/>
              <a:gd name="connsiteX15" fmla="*/ 1512168 w 2664296"/>
              <a:gd name="connsiteY15" fmla="*/ 1668185 h 1870370"/>
              <a:gd name="connsiteX16" fmla="*/ 1296144 w 2664296"/>
              <a:gd name="connsiteY16" fmla="*/ 1668185 h 1870370"/>
              <a:gd name="connsiteX17" fmla="*/ 1080120 w 2664296"/>
              <a:gd name="connsiteY17" fmla="*/ 1812201 h 1870370"/>
              <a:gd name="connsiteX18" fmla="*/ 792088 w 2664296"/>
              <a:gd name="connsiteY18" fmla="*/ 1668185 h 1870370"/>
              <a:gd name="connsiteX19" fmla="*/ 648072 w 2664296"/>
              <a:gd name="connsiteY19" fmla="*/ 1668185 h 1870370"/>
              <a:gd name="connsiteX20" fmla="*/ 504056 w 2664296"/>
              <a:gd name="connsiteY20" fmla="*/ 1668185 h 1870370"/>
              <a:gd name="connsiteX21" fmla="*/ 87879 w 2664296"/>
              <a:gd name="connsiteY21" fmla="*/ 1724320 h 1870370"/>
              <a:gd name="connsiteX22" fmla="*/ 0 w 2664296"/>
              <a:gd name="connsiteY22" fmla="*/ 1512160 h 1870370"/>
              <a:gd name="connsiteX23" fmla="*/ 0 w 2664296"/>
              <a:gd name="connsiteY23" fmla="*/ 312039 h 1870370"/>
              <a:gd name="connsiteX0" fmla="*/ 0 w 2664296"/>
              <a:gd name="connsiteY0" fmla="*/ 312039 h 1798362"/>
              <a:gd name="connsiteX1" fmla="*/ 87880 w 2664296"/>
              <a:gd name="connsiteY1" fmla="*/ 99879 h 1798362"/>
              <a:gd name="connsiteX2" fmla="*/ 504056 w 2664296"/>
              <a:gd name="connsiteY2" fmla="*/ 84009 h 1798362"/>
              <a:gd name="connsiteX3" fmla="*/ 720080 w 2664296"/>
              <a:gd name="connsiteY3" fmla="*/ 156017 h 1798362"/>
              <a:gd name="connsiteX4" fmla="*/ 1296144 w 2664296"/>
              <a:gd name="connsiteY4" fmla="*/ 12001 h 1798362"/>
              <a:gd name="connsiteX5" fmla="*/ 1872208 w 2664296"/>
              <a:gd name="connsiteY5" fmla="*/ 84009 h 1798362"/>
              <a:gd name="connsiteX6" fmla="*/ 2364257 w 2664296"/>
              <a:gd name="connsiteY6" fmla="*/ 12000 h 1798362"/>
              <a:gd name="connsiteX7" fmla="*/ 2576417 w 2664296"/>
              <a:gd name="connsiteY7" fmla="*/ 99880 h 1798362"/>
              <a:gd name="connsiteX8" fmla="*/ 2664296 w 2664296"/>
              <a:gd name="connsiteY8" fmla="*/ 312040 h 1798362"/>
              <a:gd name="connsiteX9" fmla="*/ 2664296 w 2664296"/>
              <a:gd name="connsiteY9" fmla="*/ 1512161 h 1798362"/>
              <a:gd name="connsiteX10" fmla="*/ 2520280 w 2664296"/>
              <a:gd name="connsiteY10" fmla="*/ 1668185 h 1798362"/>
              <a:gd name="connsiteX11" fmla="*/ 2304256 w 2664296"/>
              <a:gd name="connsiteY11" fmla="*/ 1740193 h 1798362"/>
              <a:gd name="connsiteX12" fmla="*/ 1944216 w 2664296"/>
              <a:gd name="connsiteY12" fmla="*/ 1740193 h 1798362"/>
              <a:gd name="connsiteX13" fmla="*/ 1872208 w 2664296"/>
              <a:gd name="connsiteY13" fmla="*/ 1740193 h 1798362"/>
              <a:gd name="connsiteX14" fmla="*/ 1872208 w 2664296"/>
              <a:gd name="connsiteY14" fmla="*/ 1740193 h 1798362"/>
              <a:gd name="connsiteX15" fmla="*/ 1512168 w 2664296"/>
              <a:gd name="connsiteY15" fmla="*/ 1668185 h 1798362"/>
              <a:gd name="connsiteX16" fmla="*/ 1296144 w 2664296"/>
              <a:gd name="connsiteY16" fmla="*/ 1668185 h 1798362"/>
              <a:gd name="connsiteX17" fmla="*/ 1080120 w 2664296"/>
              <a:gd name="connsiteY17" fmla="*/ 1740193 h 1798362"/>
              <a:gd name="connsiteX18" fmla="*/ 792088 w 2664296"/>
              <a:gd name="connsiteY18" fmla="*/ 1668185 h 1798362"/>
              <a:gd name="connsiteX19" fmla="*/ 648072 w 2664296"/>
              <a:gd name="connsiteY19" fmla="*/ 1668185 h 1798362"/>
              <a:gd name="connsiteX20" fmla="*/ 504056 w 2664296"/>
              <a:gd name="connsiteY20" fmla="*/ 1668185 h 1798362"/>
              <a:gd name="connsiteX21" fmla="*/ 87879 w 2664296"/>
              <a:gd name="connsiteY21" fmla="*/ 1724320 h 1798362"/>
              <a:gd name="connsiteX22" fmla="*/ 0 w 2664296"/>
              <a:gd name="connsiteY22" fmla="*/ 1512160 h 1798362"/>
              <a:gd name="connsiteX23" fmla="*/ 0 w 2664296"/>
              <a:gd name="connsiteY23" fmla="*/ 312039 h 1798362"/>
              <a:gd name="connsiteX0" fmla="*/ 0 w 2664296"/>
              <a:gd name="connsiteY0" fmla="*/ 312039 h 1752194"/>
              <a:gd name="connsiteX1" fmla="*/ 87880 w 2664296"/>
              <a:gd name="connsiteY1" fmla="*/ 99879 h 1752194"/>
              <a:gd name="connsiteX2" fmla="*/ 504056 w 2664296"/>
              <a:gd name="connsiteY2" fmla="*/ 84009 h 1752194"/>
              <a:gd name="connsiteX3" fmla="*/ 720080 w 2664296"/>
              <a:gd name="connsiteY3" fmla="*/ 156017 h 1752194"/>
              <a:gd name="connsiteX4" fmla="*/ 1296144 w 2664296"/>
              <a:gd name="connsiteY4" fmla="*/ 12001 h 1752194"/>
              <a:gd name="connsiteX5" fmla="*/ 1872208 w 2664296"/>
              <a:gd name="connsiteY5" fmla="*/ 84009 h 1752194"/>
              <a:gd name="connsiteX6" fmla="*/ 2364257 w 2664296"/>
              <a:gd name="connsiteY6" fmla="*/ 12000 h 1752194"/>
              <a:gd name="connsiteX7" fmla="*/ 2576417 w 2664296"/>
              <a:gd name="connsiteY7" fmla="*/ 99880 h 1752194"/>
              <a:gd name="connsiteX8" fmla="*/ 2664296 w 2664296"/>
              <a:gd name="connsiteY8" fmla="*/ 312040 h 1752194"/>
              <a:gd name="connsiteX9" fmla="*/ 2664296 w 2664296"/>
              <a:gd name="connsiteY9" fmla="*/ 1512161 h 1752194"/>
              <a:gd name="connsiteX10" fmla="*/ 2520280 w 2664296"/>
              <a:gd name="connsiteY10" fmla="*/ 1668185 h 1752194"/>
              <a:gd name="connsiteX11" fmla="*/ 2304256 w 2664296"/>
              <a:gd name="connsiteY11" fmla="*/ 1740193 h 1752194"/>
              <a:gd name="connsiteX12" fmla="*/ 1944216 w 2664296"/>
              <a:gd name="connsiteY12" fmla="*/ 1740193 h 1752194"/>
              <a:gd name="connsiteX13" fmla="*/ 1872208 w 2664296"/>
              <a:gd name="connsiteY13" fmla="*/ 1740193 h 1752194"/>
              <a:gd name="connsiteX14" fmla="*/ 1872208 w 2664296"/>
              <a:gd name="connsiteY14" fmla="*/ 1740193 h 1752194"/>
              <a:gd name="connsiteX15" fmla="*/ 1512168 w 2664296"/>
              <a:gd name="connsiteY15" fmla="*/ 1668185 h 1752194"/>
              <a:gd name="connsiteX16" fmla="*/ 1296144 w 2664296"/>
              <a:gd name="connsiteY16" fmla="*/ 1668185 h 1752194"/>
              <a:gd name="connsiteX17" fmla="*/ 1080120 w 2664296"/>
              <a:gd name="connsiteY17" fmla="*/ 1740193 h 1752194"/>
              <a:gd name="connsiteX18" fmla="*/ 792088 w 2664296"/>
              <a:gd name="connsiteY18" fmla="*/ 1668185 h 1752194"/>
              <a:gd name="connsiteX19" fmla="*/ 648072 w 2664296"/>
              <a:gd name="connsiteY19" fmla="*/ 1668185 h 1752194"/>
              <a:gd name="connsiteX20" fmla="*/ 504056 w 2664296"/>
              <a:gd name="connsiteY20" fmla="*/ 1668185 h 1752194"/>
              <a:gd name="connsiteX21" fmla="*/ 87879 w 2664296"/>
              <a:gd name="connsiteY21" fmla="*/ 1724320 h 1752194"/>
              <a:gd name="connsiteX22" fmla="*/ 0 w 2664296"/>
              <a:gd name="connsiteY22" fmla="*/ 1512160 h 1752194"/>
              <a:gd name="connsiteX23" fmla="*/ 0 w 2664296"/>
              <a:gd name="connsiteY23" fmla="*/ 312039 h 1752194"/>
              <a:gd name="connsiteX0" fmla="*/ 0 w 2664296"/>
              <a:gd name="connsiteY0" fmla="*/ 314684 h 1754839"/>
              <a:gd name="connsiteX1" fmla="*/ 87880 w 2664296"/>
              <a:gd name="connsiteY1" fmla="*/ 102524 h 1754839"/>
              <a:gd name="connsiteX2" fmla="*/ 360040 w 2664296"/>
              <a:gd name="connsiteY2" fmla="*/ 2645 h 1754839"/>
              <a:gd name="connsiteX3" fmla="*/ 504056 w 2664296"/>
              <a:gd name="connsiteY3" fmla="*/ 86654 h 1754839"/>
              <a:gd name="connsiteX4" fmla="*/ 720080 w 2664296"/>
              <a:gd name="connsiteY4" fmla="*/ 158662 h 1754839"/>
              <a:gd name="connsiteX5" fmla="*/ 1296144 w 2664296"/>
              <a:gd name="connsiteY5" fmla="*/ 14646 h 1754839"/>
              <a:gd name="connsiteX6" fmla="*/ 1872208 w 2664296"/>
              <a:gd name="connsiteY6" fmla="*/ 86654 h 1754839"/>
              <a:gd name="connsiteX7" fmla="*/ 2364257 w 2664296"/>
              <a:gd name="connsiteY7" fmla="*/ 14645 h 1754839"/>
              <a:gd name="connsiteX8" fmla="*/ 2576417 w 2664296"/>
              <a:gd name="connsiteY8" fmla="*/ 102525 h 1754839"/>
              <a:gd name="connsiteX9" fmla="*/ 2664296 w 2664296"/>
              <a:gd name="connsiteY9" fmla="*/ 314685 h 1754839"/>
              <a:gd name="connsiteX10" fmla="*/ 2664296 w 2664296"/>
              <a:gd name="connsiteY10" fmla="*/ 1514806 h 1754839"/>
              <a:gd name="connsiteX11" fmla="*/ 2520280 w 2664296"/>
              <a:gd name="connsiteY11" fmla="*/ 1670830 h 1754839"/>
              <a:gd name="connsiteX12" fmla="*/ 2304256 w 2664296"/>
              <a:gd name="connsiteY12" fmla="*/ 1742838 h 1754839"/>
              <a:gd name="connsiteX13" fmla="*/ 1944216 w 2664296"/>
              <a:gd name="connsiteY13" fmla="*/ 1742838 h 1754839"/>
              <a:gd name="connsiteX14" fmla="*/ 1872208 w 2664296"/>
              <a:gd name="connsiteY14" fmla="*/ 1742838 h 1754839"/>
              <a:gd name="connsiteX15" fmla="*/ 1872208 w 2664296"/>
              <a:gd name="connsiteY15" fmla="*/ 1742838 h 1754839"/>
              <a:gd name="connsiteX16" fmla="*/ 1512168 w 2664296"/>
              <a:gd name="connsiteY16" fmla="*/ 1670830 h 1754839"/>
              <a:gd name="connsiteX17" fmla="*/ 1296144 w 2664296"/>
              <a:gd name="connsiteY17" fmla="*/ 1670830 h 1754839"/>
              <a:gd name="connsiteX18" fmla="*/ 1080120 w 2664296"/>
              <a:gd name="connsiteY18" fmla="*/ 1742838 h 1754839"/>
              <a:gd name="connsiteX19" fmla="*/ 792088 w 2664296"/>
              <a:gd name="connsiteY19" fmla="*/ 1670830 h 1754839"/>
              <a:gd name="connsiteX20" fmla="*/ 648072 w 2664296"/>
              <a:gd name="connsiteY20" fmla="*/ 1670830 h 1754839"/>
              <a:gd name="connsiteX21" fmla="*/ 504056 w 2664296"/>
              <a:gd name="connsiteY21" fmla="*/ 1670830 h 1754839"/>
              <a:gd name="connsiteX22" fmla="*/ 87879 w 2664296"/>
              <a:gd name="connsiteY22" fmla="*/ 1726965 h 1754839"/>
              <a:gd name="connsiteX23" fmla="*/ 0 w 2664296"/>
              <a:gd name="connsiteY23" fmla="*/ 1514805 h 1754839"/>
              <a:gd name="connsiteX24" fmla="*/ 0 w 2664296"/>
              <a:gd name="connsiteY24" fmla="*/ 314684 h 1754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72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88654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872208 w 2664296"/>
              <a:gd name="connsiteY16" fmla="*/ 1756838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8839"/>
              <a:gd name="connsiteX1" fmla="*/ 87880 w 2664296"/>
              <a:gd name="connsiteY1" fmla="*/ 116524 h 1768839"/>
              <a:gd name="connsiteX2" fmla="*/ 144016 w 2664296"/>
              <a:gd name="connsiteY2" fmla="*/ 16646 h 1768839"/>
              <a:gd name="connsiteX3" fmla="*/ 360040 w 2664296"/>
              <a:gd name="connsiteY3" fmla="*/ 16645 h 1768839"/>
              <a:gd name="connsiteX4" fmla="*/ 504056 w 2664296"/>
              <a:gd name="connsiteY4" fmla="*/ 100654 h 1768839"/>
              <a:gd name="connsiteX5" fmla="*/ 720080 w 2664296"/>
              <a:gd name="connsiteY5" fmla="*/ 160662 h 1768839"/>
              <a:gd name="connsiteX6" fmla="*/ 1296144 w 2664296"/>
              <a:gd name="connsiteY6" fmla="*/ 28646 h 1768839"/>
              <a:gd name="connsiteX7" fmla="*/ 1872208 w 2664296"/>
              <a:gd name="connsiteY7" fmla="*/ 100654 h 1768839"/>
              <a:gd name="connsiteX8" fmla="*/ 2364257 w 2664296"/>
              <a:gd name="connsiteY8" fmla="*/ 28645 h 1768839"/>
              <a:gd name="connsiteX9" fmla="*/ 2576417 w 2664296"/>
              <a:gd name="connsiteY9" fmla="*/ 116525 h 1768839"/>
              <a:gd name="connsiteX10" fmla="*/ 2664296 w 2664296"/>
              <a:gd name="connsiteY10" fmla="*/ 328685 h 1768839"/>
              <a:gd name="connsiteX11" fmla="*/ 2664296 w 2664296"/>
              <a:gd name="connsiteY11" fmla="*/ 1528806 h 1768839"/>
              <a:gd name="connsiteX12" fmla="*/ 2520280 w 2664296"/>
              <a:gd name="connsiteY12" fmla="*/ 1684830 h 1768839"/>
              <a:gd name="connsiteX13" fmla="*/ 2304256 w 2664296"/>
              <a:gd name="connsiteY13" fmla="*/ 1756838 h 1768839"/>
              <a:gd name="connsiteX14" fmla="*/ 1944216 w 2664296"/>
              <a:gd name="connsiteY14" fmla="*/ 1756838 h 1768839"/>
              <a:gd name="connsiteX15" fmla="*/ 1872208 w 2664296"/>
              <a:gd name="connsiteY15" fmla="*/ 1756838 h 1768839"/>
              <a:gd name="connsiteX16" fmla="*/ 1944216 w 2664296"/>
              <a:gd name="connsiteY16" fmla="*/ 1672830 h 1768839"/>
              <a:gd name="connsiteX17" fmla="*/ 1512168 w 2664296"/>
              <a:gd name="connsiteY17" fmla="*/ 1684830 h 1768839"/>
              <a:gd name="connsiteX18" fmla="*/ 1296144 w 2664296"/>
              <a:gd name="connsiteY18" fmla="*/ 1684830 h 1768839"/>
              <a:gd name="connsiteX19" fmla="*/ 1080120 w 2664296"/>
              <a:gd name="connsiteY19" fmla="*/ 1756838 h 1768839"/>
              <a:gd name="connsiteX20" fmla="*/ 792088 w 2664296"/>
              <a:gd name="connsiteY20" fmla="*/ 1684830 h 1768839"/>
              <a:gd name="connsiteX21" fmla="*/ 648072 w 2664296"/>
              <a:gd name="connsiteY21" fmla="*/ 1684830 h 1768839"/>
              <a:gd name="connsiteX22" fmla="*/ 504056 w 2664296"/>
              <a:gd name="connsiteY22" fmla="*/ 1684830 h 1768839"/>
              <a:gd name="connsiteX23" fmla="*/ 87879 w 2664296"/>
              <a:gd name="connsiteY23" fmla="*/ 1740965 h 1768839"/>
              <a:gd name="connsiteX24" fmla="*/ 0 w 2664296"/>
              <a:gd name="connsiteY24" fmla="*/ 1528805 h 1768839"/>
              <a:gd name="connsiteX25" fmla="*/ 0 w 2664296"/>
              <a:gd name="connsiteY25" fmla="*/ 328684 h 176883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512168 w 2664296"/>
              <a:gd name="connsiteY17" fmla="*/ 1684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944216 w 2664296"/>
              <a:gd name="connsiteY16" fmla="*/ 1672830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744838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66969"/>
              <a:gd name="connsiteX1" fmla="*/ 87880 w 2664296"/>
              <a:gd name="connsiteY1" fmla="*/ 116524 h 1766969"/>
              <a:gd name="connsiteX2" fmla="*/ 144016 w 2664296"/>
              <a:gd name="connsiteY2" fmla="*/ 16646 h 1766969"/>
              <a:gd name="connsiteX3" fmla="*/ 360040 w 2664296"/>
              <a:gd name="connsiteY3" fmla="*/ 16645 h 1766969"/>
              <a:gd name="connsiteX4" fmla="*/ 504056 w 2664296"/>
              <a:gd name="connsiteY4" fmla="*/ 100654 h 1766969"/>
              <a:gd name="connsiteX5" fmla="*/ 720080 w 2664296"/>
              <a:gd name="connsiteY5" fmla="*/ 160662 h 1766969"/>
              <a:gd name="connsiteX6" fmla="*/ 1296144 w 2664296"/>
              <a:gd name="connsiteY6" fmla="*/ 28646 h 1766969"/>
              <a:gd name="connsiteX7" fmla="*/ 1872208 w 2664296"/>
              <a:gd name="connsiteY7" fmla="*/ 100654 h 1766969"/>
              <a:gd name="connsiteX8" fmla="*/ 2364257 w 2664296"/>
              <a:gd name="connsiteY8" fmla="*/ 28645 h 1766969"/>
              <a:gd name="connsiteX9" fmla="*/ 2576417 w 2664296"/>
              <a:gd name="connsiteY9" fmla="*/ 116525 h 1766969"/>
              <a:gd name="connsiteX10" fmla="*/ 2664296 w 2664296"/>
              <a:gd name="connsiteY10" fmla="*/ 328685 h 1766969"/>
              <a:gd name="connsiteX11" fmla="*/ 2664296 w 2664296"/>
              <a:gd name="connsiteY11" fmla="*/ 1528806 h 1766969"/>
              <a:gd name="connsiteX12" fmla="*/ 2520280 w 2664296"/>
              <a:gd name="connsiteY12" fmla="*/ 1684830 h 1766969"/>
              <a:gd name="connsiteX13" fmla="*/ 2304256 w 2664296"/>
              <a:gd name="connsiteY13" fmla="*/ 1756838 h 1766969"/>
              <a:gd name="connsiteX14" fmla="*/ 2016224 w 2664296"/>
              <a:gd name="connsiteY14" fmla="*/ 1744838 h 1766969"/>
              <a:gd name="connsiteX15" fmla="*/ 1872208 w 2664296"/>
              <a:gd name="connsiteY15" fmla="*/ 1756838 h 1766969"/>
              <a:gd name="connsiteX16" fmla="*/ 1872208 w 2664296"/>
              <a:gd name="connsiteY16" fmla="*/ 1744838 h 1766969"/>
              <a:gd name="connsiteX17" fmla="*/ 1440160 w 2664296"/>
              <a:gd name="connsiteY17" fmla="*/ 1672830 h 1766969"/>
              <a:gd name="connsiteX18" fmla="*/ 1296144 w 2664296"/>
              <a:gd name="connsiteY18" fmla="*/ 1684830 h 1766969"/>
              <a:gd name="connsiteX19" fmla="*/ 1080120 w 2664296"/>
              <a:gd name="connsiteY19" fmla="*/ 1756838 h 1766969"/>
              <a:gd name="connsiteX20" fmla="*/ 792088 w 2664296"/>
              <a:gd name="connsiteY20" fmla="*/ 1684830 h 1766969"/>
              <a:gd name="connsiteX21" fmla="*/ 648072 w 2664296"/>
              <a:gd name="connsiteY21" fmla="*/ 1684830 h 1766969"/>
              <a:gd name="connsiteX22" fmla="*/ 504056 w 2664296"/>
              <a:gd name="connsiteY22" fmla="*/ 1684830 h 1766969"/>
              <a:gd name="connsiteX23" fmla="*/ 87879 w 2664296"/>
              <a:gd name="connsiteY23" fmla="*/ 1740965 h 1766969"/>
              <a:gd name="connsiteX24" fmla="*/ 0 w 2664296"/>
              <a:gd name="connsiteY24" fmla="*/ 1528805 h 1766969"/>
              <a:gd name="connsiteX25" fmla="*/ 0 w 2664296"/>
              <a:gd name="connsiteY25" fmla="*/ 328684 h 1766969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720080 w 2664296"/>
              <a:gd name="connsiteY5" fmla="*/ 160662 h 1776971"/>
              <a:gd name="connsiteX6" fmla="*/ 1296144 w 2664296"/>
              <a:gd name="connsiteY6" fmla="*/ 28646 h 1776971"/>
              <a:gd name="connsiteX7" fmla="*/ 1872208 w 2664296"/>
              <a:gd name="connsiteY7" fmla="*/ 100654 h 1776971"/>
              <a:gd name="connsiteX8" fmla="*/ 2364257 w 2664296"/>
              <a:gd name="connsiteY8" fmla="*/ 28645 h 1776971"/>
              <a:gd name="connsiteX9" fmla="*/ 2576417 w 2664296"/>
              <a:gd name="connsiteY9" fmla="*/ 116525 h 1776971"/>
              <a:gd name="connsiteX10" fmla="*/ 2664296 w 2664296"/>
              <a:gd name="connsiteY10" fmla="*/ 328685 h 1776971"/>
              <a:gd name="connsiteX11" fmla="*/ 2664296 w 2664296"/>
              <a:gd name="connsiteY11" fmla="*/ 1528806 h 1776971"/>
              <a:gd name="connsiteX12" fmla="*/ 2520280 w 2664296"/>
              <a:gd name="connsiteY12" fmla="*/ 1684830 h 1776971"/>
              <a:gd name="connsiteX13" fmla="*/ 2304256 w 2664296"/>
              <a:gd name="connsiteY13" fmla="*/ 1756838 h 1776971"/>
              <a:gd name="connsiteX14" fmla="*/ 2016224 w 2664296"/>
              <a:gd name="connsiteY14" fmla="*/ 1744838 h 1776971"/>
              <a:gd name="connsiteX15" fmla="*/ 1872208 w 2664296"/>
              <a:gd name="connsiteY15" fmla="*/ 1756838 h 1776971"/>
              <a:gd name="connsiteX16" fmla="*/ 1872208 w 2664296"/>
              <a:gd name="connsiteY16" fmla="*/ 1744838 h 1776971"/>
              <a:gd name="connsiteX17" fmla="*/ 1440160 w 2664296"/>
              <a:gd name="connsiteY17" fmla="*/ 1672830 h 1776971"/>
              <a:gd name="connsiteX18" fmla="*/ 1296144 w 2664296"/>
              <a:gd name="connsiteY18" fmla="*/ 1684830 h 1776971"/>
              <a:gd name="connsiteX19" fmla="*/ 1080120 w 2664296"/>
              <a:gd name="connsiteY19" fmla="*/ 1756838 h 1776971"/>
              <a:gd name="connsiteX20" fmla="*/ 792088 w 2664296"/>
              <a:gd name="connsiteY20" fmla="*/ 1684830 h 1776971"/>
              <a:gd name="connsiteX21" fmla="*/ 648072 w 2664296"/>
              <a:gd name="connsiteY21" fmla="*/ 1684830 h 1776971"/>
              <a:gd name="connsiteX22" fmla="*/ 504056 w 2664296"/>
              <a:gd name="connsiteY22" fmla="*/ 1684830 h 1776971"/>
              <a:gd name="connsiteX23" fmla="*/ 432048 w 2664296"/>
              <a:gd name="connsiteY23" fmla="*/ 1744838 h 1776971"/>
              <a:gd name="connsiteX24" fmla="*/ 87879 w 2664296"/>
              <a:gd name="connsiteY24" fmla="*/ 1740965 h 1776971"/>
              <a:gd name="connsiteX25" fmla="*/ 0 w 2664296"/>
              <a:gd name="connsiteY25" fmla="*/ 1528805 h 1776971"/>
              <a:gd name="connsiteX26" fmla="*/ 0 w 2664296"/>
              <a:gd name="connsiteY26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20080 w 2664296"/>
              <a:gd name="connsiteY6" fmla="*/ 160662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664296 w 2664296"/>
              <a:gd name="connsiteY12" fmla="*/ 1528806 h 1776971"/>
              <a:gd name="connsiteX13" fmla="*/ 2520280 w 2664296"/>
              <a:gd name="connsiteY13" fmla="*/ 1684830 h 1776971"/>
              <a:gd name="connsiteX14" fmla="*/ 2304256 w 2664296"/>
              <a:gd name="connsiteY14" fmla="*/ 1756838 h 1776971"/>
              <a:gd name="connsiteX15" fmla="*/ 2016224 w 2664296"/>
              <a:gd name="connsiteY15" fmla="*/ 1744838 h 1776971"/>
              <a:gd name="connsiteX16" fmla="*/ 1872208 w 2664296"/>
              <a:gd name="connsiteY16" fmla="*/ 1756838 h 1776971"/>
              <a:gd name="connsiteX17" fmla="*/ 1872208 w 2664296"/>
              <a:gd name="connsiteY17" fmla="*/ 1744838 h 1776971"/>
              <a:gd name="connsiteX18" fmla="*/ 1440160 w 2664296"/>
              <a:gd name="connsiteY18" fmla="*/ 1672830 h 1776971"/>
              <a:gd name="connsiteX19" fmla="*/ 1296144 w 2664296"/>
              <a:gd name="connsiteY19" fmla="*/ 1684830 h 1776971"/>
              <a:gd name="connsiteX20" fmla="*/ 1080120 w 2664296"/>
              <a:gd name="connsiteY20" fmla="*/ 1756838 h 1776971"/>
              <a:gd name="connsiteX21" fmla="*/ 792088 w 2664296"/>
              <a:gd name="connsiteY21" fmla="*/ 1684830 h 1776971"/>
              <a:gd name="connsiteX22" fmla="*/ 648072 w 2664296"/>
              <a:gd name="connsiteY22" fmla="*/ 1684830 h 1776971"/>
              <a:gd name="connsiteX23" fmla="*/ 504056 w 2664296"/>
              <a:gd name="connsiteY23" fmla="*/ 1684830 h 1776971"/>
              <a:gd name="connsiteX24" fmla="*/ 432048 w 2664296"/>
              <a:gd name="connsiteY24" fmla="*/ 1744838 h 1776971"/>
              <a:gd name="connsiteX25" fmla="*/ 87879 w 2664296"/>
              <a:gd name="connsiteY25" fmla="*/ 1740965 h 1776971"/>
              <a:gd name="connsiteX26" fmla="*/ 0 w 2664296"/>
              <a:gd name="connsiteY26" fmla="*/ 1528805 h 1776971"/>
              <a:gd name="connsiteX27" fmla="*/ 0 w 2664296"/>
              <a:gd name="connsiteY27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0 w 2664296"/>
              <a:gd name="connsiteY28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44838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20280 w 2664296"/>
              <a:gd name="connsiteY14" fmla="*/ 1684830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440160 w 2664296"/>
              <a:gd name="connsiteY19" fmla="*/ 1672830 h 1776971"/>
              <a:gd name="connsiteX20" fmla="*/ 1296144 w 2664296"/>
              <a:gd name="connsiteY20" fmla="*/ 1684830 h 1776971"/>
              <a:gd name="connsiteX21" fmla="*/ 1080120 w 2664296"/>
              <a:gd name="connsiteY21" fmla="*/ 1756838 h 1776971"/>
              <a:gd name="connsiteX22" fmla="*/ 792088 w 2664296"/>
              <a:gd name="connsiteY22" fmla="*/ 1684830 h 1776971"/>
              <a:gd name="connsiteX23" fmla="*/ 648072 w 2664296"/>
              <a:gd name="connsiteY23" fmla="*/ 1684830 h 1776971"/>
              <a:gd name="connsiteX24" fmla="*/ 504056 w 2664296"/>
              <a:gd name="connsiteY24" fmla="*/ 1684830 h 1776971"/>
              <a:gd name="connsiteX25" fmla="*/ 432048 w 2664296"/>
              <a:gd name="connsiteY25" fmla="*/ 1744838 h 1776971"/>
              <a:gd name="connsiteX26" fmla="*/ 87879 w 2664296"/>
              <a:gd name="connsiteY26" fmla="*/ 1740965 h 1776971"/>
              <a:gd name="connsiteX27" fmla="*/ 0 w 2664296"/>
              <a:gd name="connsiteY27" fmla="*/ 1528805 h 1776971"/>
              <a:gd name="connsiteX28" fmla="*/ 72008 w 2664296"/>
              <a:gd name="connsiteY28" fmla="*/ 864096 h 1776971"/>
              <a:gd name="connsiteX29" fmla="*/ 0 w 2664296"/>
              <a:gd name="connsiteY29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872208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56838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  <a:gd name="connsiteX0" fmla="*/ 0 w 2664296"/>
              <a:gd name="connsiteY0" fmla="*/ 328684 h 1776971"/>
              <a:gd name="connsiteX1" fmla="*/ 87880 w 2664296"/>
              <a:gd name="connsiteY1" fmla="*/ 116524 h 1776971"/>
              <a:gd name="connsiteX2" fmla="*/ 144016 w 2664296"/>
              <a:gd name="connsiteY2" fmla="*/ 16646 h 1776971"/>
              <a:gd name="connsiteX3" fmla="*/ 360040 w 2664296"/>
              <a:gd name="connsiteY3" fmla="*/ 16645 h 1776971"/>
              <a:gd name="connsiteX4" fmla="*/ 504056 w 2664296"/>
              <a:gd name="connsiteY4" fmla="*/ 100654 h 1776971"/>
              <a:gd name="connsiteX5" fmla="*/ 576064 w 2664296"/>
              <a:gd name="connsiteY5" fmla="*/ 88654 h 1776971"/>
              <a:gd name="connsiteX6" fmla="*/ 792088 w 2664296"/>
              <a:gd name="connsiteY6" fmla="*/ 88654 h 1776971"/>
              <a:gd name="connsiteX7" fmla="*/ 1296144 w 2664296"/>
              <a:gd name="connsiteY7" fmla="*/ 28646 h 1776971"/>
              <a:gd name="connsiteX8" fmla="*/ 1872208 w 2664296"/>
              <a:gd name="connsiteY8" fmla="*/ 100654 h 1776971"/>
              <a:gd name="connsiteX9" fmla="*/ 2364257 w 2664296"/>
              <a:gd name="connsiteY9" fmla="*/ 28645 h 1776971"/>
              <a:gd name="connsiteX10" fmla="*/ 2576417 w 2664296"/>
              <a:gd name="connsiteY10" fmla="*/ 116525 h 1776971"/>
              <a:gd name="connsiteX11" fmla="*/ 2664296 w 2664296"/>
              <a:gd name="connsiteY11" fmla="*/ 328685 h 1776971"/>
              <a:gd name="connsiteX12" fmla="*/ 2592288 w 2664296"/>
              <a:gd name="connsiteY12" fmla="*/ 936104 h 1776971"/>
              <a:gd name="connsiteX13" fmla="*/ 2664296 w 2664296"/>
              <a:gd name="connsiteY13" fmla="*/ 1528806 h 1776971"/>
              <a:gd name="connsiteX14" fmla="*/ 2592288 w 2664296"/>
              <a:gd name="connsiteY14" fmla="*/ 1728192 h 1776971"/>
              <a:gd name="connsiteX15" fmla="*/ 2304256 w 2664296"/>
              <a:gd name="connsiteY15" fmla="*/ 1756838 h 1776971"/>
              <a:gd name="connsiteX16" fmla="*/ 2016224 w 2664296"/>
              <a:gd name="connsiteY16" fmla="*/ 1744838 h 1776971"/>
              <a:gd name="connsiteX17" fmla="*/ 1872208 w 2664296"/>
              <a:gd name="connsiteY17" fmla="*/ 1728192 h 1776971"/>
              <a:gd name="connsiteX18" fmla="*/ 1944216 w 2664296"/>
              <a:gd name="connsiteY18" fmla="*/ 1728192 h 1776971"/>
              <a:gd name="connsiteX19" fmla="*/ 1728192 w 2664296"/>
              <a:gd name="connsiteY19" fmla="*/ 1656184 h 1776971"/>
              <a:gd name="connsiteX20" fmla="*/ 1440160 w 2664296"/>
              <a:gd name="connsiteY20" fmla="*/ 1672830 h 1776971"/>
              <a:gd name="connsiteX21" fmla="*/ 1296144 w 2664296"/>
              <a:gd name="connsiteY21" fmla="*/ 1684830 h 1776971"/>
              <a:gd name="connsiteX22" fmla="*/ 1080120 w 2664296"/>
              <a:gd name="connsiteY22" fmla="*/ 1756838 h 1776971"/>
              <a:gd name="connsiteX23" fmla="*/ 792088 w 2664296"/>
              <a:gd name="connsiteY23" fmla="*/ 1684830 h 1776971"/>
              <a:gd name="connsiteX24" fmla="*/ 648072 w 2664296"/>
              <a:gd name="connsiteY24" fmla="*/ 1684830 h 1776971"/>
              <a:gd name="connsiteX25" fmla="*/ 504056 w 2664296"/>
              <a:gd name="connsiteY25" fmla="*/ 1684830 h 1776971"/>
              <a:gd name="connsiteX26" fmla="*/ 432048 w 2664296"/>
              <a:gd name="connsiteY26" fmla="*/ 1744838 h 1776971"/>
              <a:gd name="connsiteX27" fmla="*/ 87879 w 2664296"/>
              <a:gd name="connsiteY27" fmla="*/ 1740965 h 1776971"/>
              <a:gd name="connsiteX28" fmla="*/ 0 w 2664296"/>
              <a:gd name="connsiteY28" fmla="*/ 1528805 h 1776971"/>
              <a:gd name="connsiteX29" fmla="*/ 72008 w 2664296"/>
              <a:gd name="connsiteY29" fmla="*/ 864096 h 1776971"/>
              <a:gd name="connsiteX30" fmla="*/ 0 w 2664296"/>
              <a:gd name="connsiteY30" fmla="*/ 328684 h 17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64296" h="1776971">
                <a:moveTo>
                  <a:pt x="0" y="328684"/>
                </a:moveTo>
                <a:cubicBezTo>
                  <a:pt x="0" y="249109"/>
                  <a:pt x="3871" y="154529"/>
                  <a:pt x="87880" y="116524"/>
                </a:cubicBezTo>
                <a:cubicBezTo>
                  <a:pt x="120792" y="75127"/>
                  <a:pt x="98656" y="33292"/>
                  <a:pt x="144016" y="16646"/>
                </a:cubicBezTo>
                <a:cubicBezTo>
                  <a:pt x="189376" y="0"/>
                  <a:pt x="300033" y="2644"/>
                  <a:pt x="360040" y="16645"/>
                </a:cubicBezTo>
                <a:cubicBezTo>
                  <a:pt x="420047" y="30646"/>
                  <a:pt x="468052" y="88653"/>
                  <a:pt x="504056" y="100654"/>
                </a:cubicBezTo>
                <a:cubicBezTo>
                  <a:pt x="540060" y="112655"/>
                  <a:pt x="528059" y="90654"/>
                  <a:pt x="576064" y="88654"/>
                </a:cubicBezTo>
                <a:cubicBezTo>
                  <a:pt x="624069" y="86654"/>
                  <a:pt x="672075" y="98655"/>
                  <a:pt x="792088" y="88654"/>
                </a:cubicBezTo>
                <a:cubicBezTo>
                  <a:pt x="912101" y="78653"/>
                  <a:pt x="1116124" y="26646"/>
                  <a:pt x="1296144" y="28646"/>
                </a:cubicBezTo>
                <a:cubicBezTo>
                  <a:pt x="1476164" y="30646"/>
                  <a:pt x="1694189" y="100654"/>
                  <a:pt x="1872208" y="100654"/>
                </a:cubicBezTo>
                <a:cubicBezTo>
                  <a:pt x="2050227" y="100654"/>
                  <a:pt x="2231003" y="19412"/>
                  <a:pt x="2364257" y="28645"/>
                </a:cubicBezTo>
                <a:cubicBezTo>
                  <a:pt x="2443832" y="28645"/>
                  <a:pt x="2520148" y="60256"/>
                  <a:pt x="2576417" y="116525"/>
                </a:cubicBezTo>
                <a:cubicBezTo>
                  <a:pt x="2632685" y="172793"/>
                  <a:pt x="2652077" y="202415"/>
                  <a:pt x="2664296" y="328685"/>
                </a:cubicBezTo>
                <a:lnTo>
                  <a:pt x="2592288" y="936104"/>
                </a:lnTo>
                <a:lnTo>
                  <a:pt x="2664296" y="1528806"/>
                </a:lnTo>
                <a:cubicBezTo>
                  <a:pt x="2664296" y="1608381"/>
                  <a:pt x="2652295" y="1690187"/>
                  <a:pt x="2592288" y="1728192"/>
                </a:cubicBezTo>
                <a:cubicBezTo>
                  <a:pt x="2532281" y="1766197"/>
                  <a:pt x="2400267" y="1754064"/>
                  <a:pt x="2304256" y="1756838"/>
                </a:cubicBezTo>
                <a:cubicBezTo>
                  <a:pt x="2208245" y="1759612"/>
                  <a:pt x="2006221" y="1722065"/>
                  <a:pt x="2016224" y="1744838"/>
                </a:cubicBezTo>
                <a:cubicBezTo>
                  <a:pt x="1944216" y="1744838"/>
                  <a:pt x="1904570" y="1726007"/>
                  <a:pt x="1872208" y="1728192"/>
                </a:cubicBezTo>
                <a:lnTo>
                  <a:pt x="1944216" y="1728192"/>
                </a:lnTo>
                <a:lnTo>
                  <a:pt x="1728192" y="1656184"/>
                </a:lnTo>
                <a:lnTo>
                  <a:pt x="1440160" y="1672830"/>
                </a:lnTo>
                <a:cubicBezTo>
                  <a:pt x="1359954" y="1682646"/>
                  <a:pt x="1356151" y="1670829"/>
                  <a:pt x="1296144" y="1684830"/>
                </a:cubicBezTo>
                <a:cubicBezTo>
                  <a:pt x="1236137" y="1698831"/>
                  <a:pt x="1171280" y="1751399"/>
                  <a:pt x="1080120" y="1756838"/>
                </a:cubicBezTo>
                <a:lnTo>
                  <a:pt x="792088" y="1684830"/>
                </a:lnTo>
                <a:cubicBezTo>
                  <a:pt x="724523" y="1672254"/>
                  <a:pt x="696077" y="1684830"/>
                  <a:pt x="648072" y="1684830"/>
                </a:cubicBezTo>
                <a:cubicBezTo>
                  <a:pt x="600067" y="1684830"/>
                  <a:pt x="540060" y="1674829"/>
                  <a:pt x="504056" y="1684830"/>
                </a:cubicBezTo>
                <a:cubicBezTo>
                  <a:pt x="468052" y="1694831"/>
                  <a:pt x="501411" y="1735482"/>
                  <a:pt x="432048" y="1744838"/>
                </a:cubicBezTo>
                <a:cubicBezTo>
                  <a:pt x="362685" y="1754194"/>
                  <a:pt x="159887" y="1776971"/>
                  <a:pt x="87879" y="1740965"/>
                </a:cubicBezTo>
                <a:cubicBezTo>
                  <a:pt x="15871" y="1704959"/>
                  <a:pt x="16370" y="1675007"/>
                  <a:pt x="0" y="1528805"/>
                </a:cubicBezTo>
                <a:lnTo>
                  <a:pt x="72008" y="864096"/>
                </a:lnTo>
                <a:lnTo>
                  <a:pt x="0" y="328684"/>
                </a:lnTo>
                <a:close/>
              </a:path>
            </a:pathLst>
          </a:custGeom>
          <a:noFill/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6" name="Picture 8" descr="Векторный клипарт - Цветные краски"/>
          <p:cNvPicPr>
            <a:picLocks noChangeAspect="1" noChangeArrowheads="1"/>
          </p:cNvPicPr>
          <p:nvPr userDrawn="1"/>
        </p:nvPicPr>
        <p:blipFill>
          <a:blip r:embed="rId3" cstate="print"/>
          <a:srcRect t="14662" b="50254"/>
          <a:stretch>
            <a:fillRect/>
          </a:stretch>
        </p:blipFill>
        <p:spPr bwMode="auto">
          <a:xfrm>
            <a:off x="6300192" y="2636912"/>
            <a:ext cx="2232248" cy="157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Клипарт: краски, кисти, карандаши.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376264" cy="158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rgbClr val="2FDAE3"/>
          </a:solidFill>
          <a:ln>
            <a:solidFill>
              <a:srgbClr val="2F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E64897"/>
          </a:solidFill>
          <a:ln>
            <a:solidFill>
              <a:srgbClr val="E64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16" name="Picture 28" descr="Кисти, краски"/>
          <p:cNvPicPr>
            <a:picLocks noChangeAspect="1" noChangeArrowheads="1"/>
          </p:cNvPicPr>
          <p:nvPr userDrawn="1"/>
        </p:nvPicPr>
        <p:blipFill>
          <a:blip r:embed="rId5" cstate="print"/>
          <a:srcRect t="7045"/>
          <a:stretch>
            <a:fillRect/>
          </a:stretch>
        </p:blipFill>
        <p:spPr bwMode="auto">
          <a:xfrm>
            <a:off x="1259632" y="4437112"/>
            <a:ext cx="7483818" cy="2420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5811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338" name="Picture 2" descr="http://lenagold.narod.ru/fon/clipart/k/kras/kras8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9785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41F-0C20-476E-BB0F-00779ECA736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D41F-0C20-476E-BB0F-00779ECA736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3421-E520-45CF-BC2A-8E034A98B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mg11.nnm.me/3/2/1/b/f/fe240d2f3b8022a42a36c4d8070_prev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475656" y="4653136"/>
            <a:ext cx="5904656" cy="11099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Использование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кроссенс-теxнологий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на уроках в начальной школе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2664296" cy="148972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Автор: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Науменко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Елена Викторовна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МОУ СОШ № 20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Тверь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2022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:\клипарты\hello_html_m280984c7.jpg"/>
          <p:cNvPicPr>
            <a:picLocks noChangeAspect="1" noChangeArrowheads="1"/>
          </p:cNvPicPr>
          <p:nvPr/>
        </p:nvPicPr>
        <p:blipFill>
          <a:blip r:embed="rId2" cstate="print"/>
          <a:srcRect l="11413" t="17450" r="12201" b="6951"/>
          <a:stretch>
            <a:fillRect/>
          </a:stretch>
        </p:blipFill>
        <p:spPr bwMode="auto">
          <a:xfrm>
            <a:off x="539552" y="2708920"/>
            <a:ext cx="2232248" cy="1440160"/>
          </a:xfrm>
          <a:prstGeom prst="rect">
            <a:avLst/>
          </a:prstGeom>
          <a:noFill/>
        </p:spPr>
      </p:pic>
      <p:pic>
        <p:nvPicPr>
          <p:cNvPr id="3075" name="Picture 3" descr="H:\клипарты\img8.jpg"/>
          <p:cNvPicPr>
            <a:picLocks noChangeAspect="1" noChangeArrowheads="1"/>
          </p:cNvPicPr>
          <p:nvPr/>
        </p:nvPicPr>
        <p:blipFill>
          <a:blip r:embed="rId3" cstate="print"/>
          <a:srcRect l="6688" t="15350" r="13776"/>
          <a:stretch>
            <a:fillRect/>
          </a:stretch>
        </p:blipFill>
        <p:spPr bwMode="auto">
          <a:xfrm>
            <a:off x="6372200" y="620688"/>
            <a:ext cx="2160240" cy="1465364"/>
          </a:xfrm>
          <a:prstGeom prst="rect">
            <a:avLst/>
          </a:prstGeom>
          <a:noFill/>
        </p:spPr>
      </p:pic>
      <p:pic>
        <p:nvPicPr>
          <p:cNvPr id="3076" name="Picture 4" descr="H:\клипарты\img9.jpg"/>
          <p:cNvPicPr>
            <a:picLocks noChangeAspect="1" noChangeArrowheads="1"/>
          </p:cNvPicPr>
          <p:nvPr/>
        </p:nvPicPr>
        <p:blipFill>
          <a:blip r:embed="rId4" cstate="print"/>
          <a:srcRect l="3538" t="16401" r="5901" b="6951"/>
          <a:stretch>
            <a:fillRect/>
          </a:stretch>
        </p:blipFill>
        <p:spPr bwMode="auto">
          <a:xfrm>
            <a:off x="3491881" y="2708920"/>
            <a:ext cx="2304256" cy="1462701"/>
          </a:xfrm>
          <a:prstGeom prst="rect">
            <a:avLst/>
          </a:prstGeom>
          <a:noFill/>
        </p:spPr>
      </p:pic>
      <p:pic>
        <p:nvPicPr>
          <p:cNvPr id="3077" name="Picture 5" descr="I:\клипарты\img58.jpg"/>
          <p:cNvPicPr>
            <a:picLocks noChangeAspect="1" noChangeArrowheads="1"/>
          </p:cNvPicPr>
          <p:nvPr/>
        </p:nvPicPr>
        <p:blipFill>
          <a:blip r:embed="rId5" cstate="print"/>
          <a:srcRect l="11413" t="15350" r="9838" b="11151"/>
          <a:stretch>
            <a:fillRect/>
          </a:stretch>
        </p:blipFill>
        <p:spPr bwMode="auto">
          <a:xfrm>
            <a:off x="3491880" y="620688"/>
            <a:ext cx="2304256" cy="1468963"/>
          </a:xfrm>
          <a:prstGeom prst="rect">
            <a:avLst/>
          </a:prstGeom>
          <a:noFill/>
        </p:spPr>
      </p:pic>
      <p:pic>
        <p:nvPicPr>
          <p:cNvPr id="3078" name="Picture 6" descr="I:\клипарты\img8 (2).jpg"/>
          <p:cNvPicPr>
            <a:picLocks noChangeAspect="1" noChangeArrowheads="1"/>
          </p:cNvPicPr>
          <p:nvPr/>
        </p:nvPicPr>
        <p:blipFill>
          <a:blip r:embed="rId6" cstate="print"/>
          <a:srcRect l="11413" t="18500" r="16925" b="18501"/>
          <a:stretch>
            <a:fillRect/>
          </a:stretch>
        </p:blipFill>
        <p:spPr bwMode="auto">
          <a:xfrm>
            <a:off x="6372201" y="2708920"/>
            <a:ext cx="223224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ФРАЗЕОЛОГИЗМЫ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496944" cy="5616624"/>
        </p:xfrm>
        <a:graphic>
          <a:graphicData uri="http://schemas.openxmlformats.org/drawingml/2006/table">
            <a:tbl>
              <a:tblPr/>
              <a:tblGrid>
                <a:gridCol w="2831952"/>
                <a:gridCol w="2832496"/>
                <a:gridCol w="2832496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? </a:t>
                      </a:r>
                      <a:endParaRPr lang="ru-RU" sz="9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https://ds04.infourok.ru/uploads/ex/0f02/001928c9-e6887741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5.infourok.ru/uploads/ex/0504/00003f9b-7de95450/img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5"/>
            <a:ext cx="275590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5.infourok.ru/uploads/ex/0607/0011b946-ce9efb09/img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5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ds04.infourok.ru/uploads/ex/0fef/00118896-fbabbe89/img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1"/>
            <a:ext cx="2755899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s04.infourok.ru/uploads/ex/11ff/000b7026-bfb2052d/img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869160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ds04.infourok.ru/uploads/ex/0bdc/000ffde3-be7c6a5b/img23.jpg"/>
          <p:cNvPicPr/>
          <p:nvPr/>
        </p:nvPicPr>
        <p:blipFill>
          <a:blip r:embed="rId7" cstate="print"/>
          <a:srcRect l="7713" t="8734" r="4858" b="5553"/>
          <a:stretch>
            <a:fillRect/>
          </a:stretch>
        </p:blipFill>
        <p:spPr bwMode="auto">
          <a:xfrm>
            <a:off x="3203848" y="4869160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ds05.infourok.ru/uploads/ex/1374/00046cbb-b4199be6/img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869160"/>
            <a:ext cx="273630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.mycdn.me/i?r=AzEPZsRbOZEKgBhR0XGMT1Rku9izrzAsyNLmYRTNssx8HaaKTM5SRkZCeTgDn6uOyic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068961"/>
            <a:ext cx="27363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Сказки А.С. Пушкина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496944" cy="5616624"/>
        </p:xfrm>
        <a:graphic>
          <a:graphicData uri="http://schemas.openxmlformats.org/drawingml/2006/table">
            <a:tbl>
              <a:tblPr/>
              <a:tblGrid>
                <a:gridCol w="2831952"/>
                <a:gridCol w="2832496"/>
                <a:gridCol w="2832496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400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8000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ru-RU" sz="7400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3" name="Рисунок 37" descr="https://ds05.infourok.ru/uploads/ex/1108/000e1ac7-8493ff05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376264" cy="1784374"/>
          </a:xfrm>
          <a:prstGeom prst="rect">
            <a:avLst/>
          </a:prstGeom>
          <a:noFill/>
        </p:spPr>
      </p:pic>
      <p:pic>
        <p:nvPicPr>
          <p:cNvPr id="11272" name="Рисунок 40" descr="https://www.culture.ru/storage/images/4726affcaaf7197d2e1986263521efa3/89065883168d75070bd6d8ce7f1a81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1196752"/>
            <a:ext cx="2245403" cy="1656184"/>
          </a:xfrm>
          <a:prstGeom prst="rect">
            <a:avLst/>
          </a:prstGeom>
          <a:noFill/>
        </p:spPr>
      </p:pic>
      <p:pic>
        <p:nvPicPr>
          <p:cNvPr id="11271" name="Рисунок 46" descr="https://f3.24open.ru/R1GX4MCs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22664"/>
            <a:ext cx="2304256" cy="1730272"/>
          </a:xfrm>
          <a:prstGeom prst="rect">
            <a:avLst/>
          </a:prstGeom>
          <a:noFill/>
        </p:spPr>
      </p:pic>
      <p:pic>
        <p:nvPicPr>
          <p:cNvPr id="11270" name="Рисунок 58" descr="https://uchebnik.mos.ru/system_2/game_apps/icons/000/223/564/original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696" y="3068960"/>
            <a:ext cx="2329288" cy="1679451"/>
          </a:xfrm>
          <a:prstGeom prst="rect">
            <a:avLst/>
          </a:prstGeom>
          <a:noFill/>
        </p:spPr>
      </p:pic>
      <p:pic>
        <p:nvPicPr>
          <p:cNvPr id="11268" name="Рисунок 31" descr="https://www.culture.ru/storage/images/906c3c46e1d3cc646664654062772715/93f545567cb1e5df649d8bbbbcf05b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068960"/>
            <a:ext cx="2367561" cy="1708026"/>
          </a:xfrm>
          <a:prstGeom prst="rect">
            <a:avLst/>
          </a:prstGeom>
          <a:noFill/>
        </p:spPr>
      </p:pic>
      <p:pic>
        <p:nvPicPr>
          <p:cNvPr id="11267" name="Рисунок 43" descr="https://library-bs.uln.muzkult.ru/media/2020/06/03/1255091908/R_i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869160"/>
            <a:ext cx="2304256" cy="1728192"/>
          </a:xfrm>
          <a:prstGeom prst="rect">
            <a:avLst/>
          </a:prstGeom>
          <a:noFill/>
        </p:spPr>
      </p:pic>
      <p:pic>
        <p:nvPicPr>
          <p:cNvPr id="11266" name="Рисунок 64" descr="https://www.culture.ru/storage/images/901ae2f4e739d2c39d66b0311397b35c/e8386741b329459dc8f9d0cbfcc0487f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887162"/>
            <a:ext cx="2268860" cy="1701645"/>
          </a:xfrm>
          <a:prstGeom prst="rect">
            <a:avLst/>
          </a:prstGeom>
          <a:noFill/>
        </p:spPr>
      </p:pic>
      <p:pic>
        <p:nvPicPr>
          <p:cNvPr id="11265" name="Рисунок 49" descr="https://image.jimcdn.com/app/cms/image/transf/dimension=850x10000:format=jpg/path/sf278732f8691ebec/image/i93df354d5cd8f7d8/version/1578338763/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869160"/>
            <a:ext cx="2304256" cy="1728192"/>
          </a:xfrm>
          <a:prstGeom prst="rect">
            <a:avLst/>
          </a:prstGeom>
          <a:noFill/>
        </p:spPr>
      </p:pic>
      <p:pic>
        <p:nvPicPr>
          <p:cNvPr id="11269" name="Рисунок 55" descr="https://s2-page.ozstatic.by/1000/262/28/1/1028262_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996952"/>
            <a:ext cx="149542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5.infourok.ru/uploads/ex/05e6/00089165-82a804e7/hello_html_m6f32e8d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809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2852936"/>
            <a:ext cx="2736304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600" b="1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? </a:t>
            </a:r>
            <a:endParaRPr lang="ru-RU" sz="96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Цифра «2»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https://www.margolis-ov.ru/wp-content/uploads/2019/07/j156149584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Цифра «3»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https://ds05.infourok.ru/uploads/ex/07b3/00092f72-d82c0274/img2.jpg"/>
          <p:cNvPicPr/>
          <p:nvPr/>
        </p:nvPicPr>
        <p:blipFill>
          <a:blip r:embed="rId2" cstate="print"/>
          <a:srcRect r="17271"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ФРАЗЕОЛОГИЗМЫ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496944" cy="5616624"/>
        </p:xfrm>
        <a:graphic>
          <a:graphicData uri="http://schemas.openxmlformats.org/drawingml/2006/table">
            <a:tbl>
              <a:tblPr/>
              <a:tblGrid>
                <a:gridCol w="2831952"/>
                <a:gridCol w="2832496"/>
                <a:gridCol w="2832496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? </a:t>
                      </a:r>
                      <a:endParaRPr lang="ru-RU" sz="9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https://museum-nt.ru/upload/medialibrary/f82/f8291aa523b68e3a1fdeafdb4fef7d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265214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06e4/00001a6b-a04b655b/img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7559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zen_doc/40456/pub_5c808dba38124300b42be3d7_5c808e2786363e00b2819a1b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068961"/>
            <a:ext cx="266429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4.infourok.ru/uploads/ex/0551/00162560-1f852df4/img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dn.fishki.net/upload/post/2016/11/18/2140177/2-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2694684" cy="17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0a9a/0017ff69-c511d1d5/img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068960"/>
            <a:ext cx="273630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111d/0011eb6c-19eedecd/img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869161"/>
            <a:ext cx="2736304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5.infourok.ru/uploads/ex/0eb7/000b6cde-00fbaabe/img29.jpg"/>
          <p:cNvPicPr/>
          <p:nvPr/>
        </p:nvPicPr>
        <p:blipFill>
          <a:blip r:embed="rId9" cstate="print"/>
          <a:srcRect r="8333"/>
          <a:stretch>
            <a:fillRect/>
          </a:stretch>
        </p:blipFill>
        <p:spPr bwMode="auto">
          <a:xfrm>
            <a:off x="395536" y="1124744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ЗОЖ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836712"/>
          <a:ext cx="8568952" cy="5906392"/>
        </p:xfrm>
        <a:graphic>
          <a:graphicData uri="http://schemas.openxmlformats.org/drawingml/2006/table">
            <a:tbl>
              <a:tblPr/>
              <a:tblGrid>
                <a:gridCol w="2855952"/>
                <a:gridCol w="2856500"/>
                <a:gridCol w="2856500"/>
              </a:tblGrid>
              <a:tr h="201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? </a:t>
                      </a:r>
                      <a:endParaRPr lang="ru-RU" sz="9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s://sxodim.com/uploads/shymkent/2018/11/d8ad8a2db1f94e6a371571032db46995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41168"/>
            <a:ext cx="2808311" cy="1728192"/>
          </a:xfrm>
          <a:prstGeom prst="rect">
            <a:avLst/>
          </a:prstGeom>
          <a:noFill/>
        </p:spPr>
      </p:pic>
      <p:pic>
        <p:nvPicPr>
          <p:cNvPr id="14" name="Рисунок 13" descr="https://avatars.mds.yandex.net/get-zen_doc/153162/pub_5c48d95147a21000ad41bf32_5c5f10e32e28b400adc86b82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2736304" cy="1800200"/>
          </a:xfrm>
          <a:prstGeom prst="rect">
            <a:avLst/>
          </a:prstGeom>
          <a:noFill/>
        </p:spPr>
      </p:pic>
      <p:pic>
        <p:nvPicPr>
          <p:cNvPr id="15" name="Рисунок 14" descr="https://www.prikol.ru/wp-content/uploads/2009/03/zakalivanie-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736304" cy="1944216"/>
          </a:xfrm>
          <a:prstGeom prst="rect">
            <a:avLst/>
          </a:prstGeom>
          <a:noFill/>
        </p:spPr>
      </p:pic>
      <p:pic>
        <p:nvPicPr>
          <p:cNvPr id="16" name="Рисунок 15" descr="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08720"/>
            <a:ext cx="2808312" cy="1872208"/>
          </a:xfrm>
          <a:prstGeom prst="rect">
            <a:avLst/>
          </a:prstGeom>
          <a:noFill/>
        </p:spPr>
      </p:pic>
      <p:pic>
        <p:nvPicPr>
          <p:cNvPr id="18" name="Рисунок 17" descr="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941168"/>
            <a:ext cx="2808312" cy="1772816"/>
          </a:xfrm>
          <a:prstGeom prst="rect">
            <a:avLst/>
          </a:prstGeom>
          <a:noFill/>
        </p:spPr>
      </p:pic>
      <p:pic>
        <p:nvPicPr>
          <p:cNvPr id="19" name="Рисунок 18" descr="https://avatars.mds.yandex.net/get-pdb/224463/2b147f4f-74ec-4655-a551-6d2568a22b2a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24944"/>
            <a:ext cx="2736304" cy="1944216"/>
          </a:xfrm>
          <a:prstGeom prst="rect">
            <a:avLst/>
          </a:prstGeom>
          <a:noFill/>
        </p:spPr>
      </p:pic>
      <p:pic>
        <p:nvPicPr>
          <p:cNvPr id="20" name="Рисунок 19" descr=" 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908720"/>
            <a:ext cx="2761264" cy="1872208"/>
          </a:xfrm>
          <a:prstGeom prst="rect">
            <a:avLst/>
          </a:prstGeom>
          <a:noFill/>
        </p:spPr>
      </p:pic>
      <p:pic>
        <p:nvPicPr>
          <p:cNvPr id="21" name="Рисунок 20" descr=" 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5" y="908720"/>
            <a:ext cx="273630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Фотосинтез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908721"/>
          <a:ext cx="8136904" cy="5760639"/>
        </p:xfrm>
        <a:graphic>
          <a:graphicData uri="http://schemas.openxmlformats.org/drawingml/2006/table">
            <a:tbl>
              <a:tblPr/>
              <a:tblGrid>
                <a:gridCol w="2736304"/>
                <a:gridCol w="2592288"/>
                <a:gridCol w="2808312"/>
              </a:tblGrid>
              <a:tr h="1804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600" dirty="0" smtClean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?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I:\клипарты\hello_html_37b66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653136"/>
            <a:ext cx="2448272" cy="2016224"/>
          </a:xfrm>
          <a:prstGeom prst="rect">
            <a:avLst/>
          </a:prstGeom>
          <a:noFill/>
        </p:spPr>
      </p:pic>
      <p:pic>
        <p:nvPicPr>
          <p:cNvPr id="2051" name="Picture 3" descr="I:\клипарты\1498142747_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41592"/>
            <a:ext cx="2664296" cy="1767327"/>
          </a:xfrm>
          <a:prstGeom prst="rect">
            <a:avLst/>
          </a:prstGeom>
          <a:noFill/>
        </p:spPr>
      </p:pic>
      <p:pic>
        <p:nvPicPr>
          <p:cNvPr id="2052" name="Picture 4" descr="I:\клипарты\phpM96OgC_Vozdushnoe-pitanie.-Fotosintez_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9"/>
            <a:ext cx="2592288" cy="1728191"/>
          </a:xfrm>
          <a:prstGeom prst="rect">
            <a:avLst/>
          </a:prstGeom>
          <a:noFill/>
        </p:spPr>
      </p:pic>
      <p:pic>
        <p:nvPicPr>
          <p:cNvPr id="2055" name="Picture 7" descr="I:\клипарты\i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980728"/>
            <a:ext cx="2448272" cy="1656184"/>
          </a:xfrm>
          <a:prstGeom prst="rect">
            <a:avLst/>
          </a:prstGeom>
          <a:noFill/>
        </p:spPr>
      </p:pic>
      <p:pic>
        <p:nvPicPr>
          <p:cNvPr id="2058" name="Picture 10" descr="I:\клипарты\1614546025_9-p-solntse-na-belom-fone-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908720"/>
            <a:ext cx="2774689" cy="1800200"/>
          </a:xfrm>
          <a:prstGeom prst="rect">
            <a:avLst/>
          </a:prstGeom>
          <a:noFill/>
        </p:spPr>
      </p:pic>
      <p:pic>
        <p:nvPicPr>
          <p:cNvPr id="2059" name="Picture 11" descr="I:\клипарты\bonsai-tree-seeds-min-e152196663448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708919"/>
            <a:ext cx="2808312" cy="1875016"/>
          </a:xfrm>
          <a:prstGeom prst="rect">
            <a:avLst/>
          </a:prstGeom>
          <a:noFill/>
        </p:spPr>
      </p:pic>
      <p:pic>
        <p:nvPicPr>
          <p:cNvPr id="2061" name="Picture 13" descr="I:\клипарты\diagram-showing-process-of-photosynthesis-in-plant-free-vector.jpg"/>
          <p:cNvPicPr>
            <a:picLocks noChangeAspect="1" noChangeArrowheads="1"/>
          </p:cNvPicPr>
          <p:nvPr/>
        </p:nvPicPr>
        <p:blipFill>
          <a:blip r:embed="rId8" cstate="print"/>
          <a:srcRect t="13337"/>
          <a:stretch>
            <a:fillRect/>
          </a:stretch>
        </p:blipFill>
        <p:spPr bwMode="auto">
          <a:xfrm>
            <a:off x="539552" y="4653136"/>
            <a:ext cx="2664296" cy="1944216"/>
          </a:xfrm>
          <a:prstGeom prst="rect">
            <a:avLst/>
          </a:prstGeom>
          <a:noFill/>
        </p:spPr>
      </p:pic>
      <p:pic>
        <p:nvPicPr>
          <p:cNvPr id="2062" name="Picture 14" descr="I:\клипарты\1614521727_63-p-listya-na-belom-fone-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653136"/>
            <a:ext cx="266429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803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Уважаемые коллеги! Вашему вниманию были представлены несколько тем для использования на уроках, а так же примеры домашнего задания и рефлексии в начальной школе с применением «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кроссенс-технологий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.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467544" y="3429000"/>
            <a:ext cx="8208912" cy="310854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Антонимы – русский язык;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Фразеологизмы – русский язык;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Сказки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А.С. Пушкина – литературное чтение;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Реки – окружающий мир;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Цифра « 2» - математика;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Цифра « 3» - математика.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816424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Л.Н.Толстой: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«Если ребёнок не научился сам ничего творить, то и в жизни он всегда будет только подражать, копировать…»</a:t>
            </a:r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467544" y="4725144"/>
            <a:ext cx="8208912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СПАСИБО ЗА ВНИМАНИЕ !!!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395536" y="692696"/>
            <a:ext cx="8352928" cy="52137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Тема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: Использование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кроссенс-теxнологии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на уроках в начальной школе.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Цель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: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Продемонстрировать использование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кроссенс-технологий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как средства развития мотивации, логического и неординарного творческого мышления обучающихся на уроках в начальной школе.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Ожидаемые результаты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: Принятие и применение данной технологии.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628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Вы можете использовать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данное оформление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для создания своих презентаций,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но в своей презентации вы должны указать 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источник шаблона:</a:t>
            </a:r>
            <a:endParaRPr lang="ru-RU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Автор: Дьячкова Наталья Анатольевна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учитель биологии и ИЗО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МБОУ Верхнесоленовская СОШ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Веселовского района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Ростовской области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сайт 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http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://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pedsovet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su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/»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Интернет-ресурсы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mtClean="0"/>
              <a:t>Фото «Рисующая девочка» </a:t>
            </a:r>
            <a:r>
              <a:rPr lang="ru-RU" dirty="0" smtClean="0"/>
              <a:t>-</a:t>
            </a:r>
            <a:r>
              <a:rPr lang="en-AU" dirty="0" smtClean="0"/>
              <a:t>http://dochki-materi.com/wp-content/uploads/2013/06/risunok.jpg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Карандаши </a:t>
            </a:r>
            <a:r>
              <a:rPr lang="ru-RU" dirty="0"/>
              <a:t>восковые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img11.nnm.me/3/2/1/b/f/fe240d2f3b8022a42a36c4d8070_prev.jpg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Краски –</a:t>
            </a:r>
            <a:r>
              <a:rPr lang="en-AU" dirty="0" smtClean="0"/>
              <a:t>http://rylik.ru/uploads/posts/2013-10/1383067957_vcp.jpg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Валик с краской -</a:t>
            </a:r>
            <a:r>
              <a:rPr lang="en-AU" dirty="0" smtClean="0"/>
              <a:t>http://img-fotki.yandex.ru/get/9795/16969765.205/0_8d1b2_de283747_L.png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Кляксы </a:t>
            </a:r>
            <a:r>
              <a:rPr lang="ru-RU" dirty="0"/>
              <a:t>- http://lenagold.narod.ru/fon/clipart/k/kras/kras88.png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Что же такое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–ассоциативная головоломка нового поколения. Слово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» обозначает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«пересечение смыслов»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, по аналогии со словом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«кроссворд»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, которое в переводе с английского языка означает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«пересечение слов»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.  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    Придуманная и опубликованная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2002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году в журнале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«Наука и жизнь»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доктором технических наук, художником и философом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Владимиром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Бусленко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и писателем и математиком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Сергеем Фединым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Что же такое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Внешне головоломка представляет собой таблицу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3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из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девяти клеток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, замкнутых в стандартное поле как для игры в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«крестики нолики»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Это могут быть фотографии, рисунки или даже формулы и надписи. Для её решения предлагается найти ассоциативные связи между соседними клетками (картинками, …).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ownloads\мастер-класс кроссенс\iS2ISAP8N.jpg"/>
          <p:cNvPicPr>
            <a:picLocks noChangeAspect="1" noChangeArrowheads="1"/>
          </p:cNvPicPr>
          <p:nvPr/>
        </p:nvPicPr>
        <p:blipFill>
          <a:blip r:embed="rId2" cstate="print"/>
          <a:srcRect l="1963" t="21650" b="39500"/>
          <a:stretch>
            <a:fillRect/>
          </a:stretch>
        </p:blipFill>
        <p:spPr bwMode="auto">
          <a:xfrm>
            <a:off x="251520" y="1844824"/>
            <a:ext cx="8424936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EEECE1">
                    <a:lumMod val="25000"/>
                  </a:srgbClr>
                </a:solidFill>
                <a:latin typeface="Georgia" pitchFamily="18" charset="0"/>
                <a:cs typeface="Times New Roman" pitchFamily="18" charset="0"/>
              </a:rPr>
              <a:t>        А значит, для того , чтобы разгадать </a:t>
            </a:r>
            <a:r>
              <a:rPr lang="ru-RU" sz="3200" b="1" dirty="0" err="1" smtClean="0">
                <a:solidFill>
                  <a:srgbClr val="EEECE1">
                    <a:lumMod val="25000"/>
                  </a:srgbClr>
                </a:solidFill>
                <a:latin typeface="Georgia" pitchFamily="18" charset="0"/>
                <a:cs typeface="Times New Roman" pitchFamily="18" charset="0"/>
              </a:rPr>
              <a:t>кроссенс</a:t>
            </a:r>
            <a:r>
              <a:rPr lang="ru-RU" sz="3200" dirty="0" smtClean="0">
                <a:solidFill>
                  <a:srgbClr val="EEECE1">
                    <a:lumMod val="25000"/>
                  </a:srgbClr>
                </a:solidFill>
                <a:latin typeface="Georgia" pitchFamily="18" charset="0"/>
                <a:cs typeface="Times New Roman" pitchFamily="18" charset="0"/>
              </a:rPr>
              <a:t>, необходимо решить </a:t>
            </a:r>
            <a:r>
              <a:rPr lang="ru-RU" sz="3200" b="1" dirty="0" smtClean="0">
                <a:solidFill>
                  <a:srgbClr val="EEECE1">
                    <a:lumMod val="25000"/>
                  </a:srgbClr>
                </a:solidFill>
                <a:latin typeface="Georgia" pitchFamily="18" charset="0"/>
                <a:cs typeface="Times New Roman" pitchFamily="18" charset="0"/>
              </a:rPr>
              <a:t>7 – 12 головоломок</a:t>
            </a:r>
            <a:r>
              <a:rPr lang="ru-RU" sz="3200" dirty="0" smtClean="0">
                <a:solidFill>
                  <a:srgbClr val="EEECE1">
                    <a:lumMod val="25000"/>
                  </a:srgbClr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Picture 2" descr="C:\Users\1\Downloads\мастер-класс кроссенс\iX61CZ78O.jpg"/>
          <p:cNvPicPr>
            <a:picLocks noChangeAspect="1" noChangeArrowheads="1"/>
          </p:cNvPicPr>
          <p:nvPr/>
        </p:nvPicPr>
        <p:blipFill>
          <a:blip r:embed="rId3" cstate="print"/>
          <a:srcRect l="15031" t="6098" r="14827" b="3659"/>
          <a:stretch>
            <a:fillRect/>
          </a:stretch>
        </p:blipFill>
        <p:spPr bwMode="auto">
          <a:xfrm>
            <a:off x="1979712" y="4509120"/>
            <a:ext cx="2335395" cy="216024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49736" t="920" r="11304" b="50005"/>
          <a:stretch>
            <a:fillRect/>
          </a:stretch>
        </p:blipFill>
        <p:spPr>
          <a:xfrm>
            <a:off x="4932040" y="4581128"/>
            <a:ext cx="266429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КРОССЕНС- как делать?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Необходимо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составить рассказ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– ассоциативную цепочку,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посредством взаимосвязи изображений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.          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     Девять изображений расставляются таким образом, что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каждая картинка имеет связь с предыдущей и последующей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, 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центральная объединяет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по смыслу сразу несколько.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       Связи могут быть как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поверхностными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, так и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глубинными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. Но в любом случае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является отличным упражнением для развития логического и творческого мышления.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КРОССЕНС- как применять?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96944" cy="54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Проверка домашнего задания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с помощью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кроссенса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рассказать о материале прошлого урока (функция опорно-образной схемы)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Формулировка темы и постановка цели урока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нахождение связи между изображениями (определите, что мы будем делать?)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Раскрытие информационного блока темы, поиск проблемы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виды, причины, черты, последствия чего либо в образах и символах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Обобщение материала, закрепление,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рефлексия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 - состоящий из изображений используемых в ходе урока на разных этапах, учащиеся по ним обобщают материал и делают вывод.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Уважаемые коллеги! Хочу представить вашему вниманию, как пример несколько тем для использования на уроках в начальной школе с применением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кроссенс-технологии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!», а также на уроках среднего и старшего звена.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АНТОНИМЫ</a:t>
            </a:r>
            <a:endParaRPr lang="ru-RU" sz="4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908721"/>
          <a:ext cx="8136904" cy="5832647"/>
        </p:xfrm>
        <a:graphic>
          <a:graphicData uri="http://schemas.openxmlformats.org/drawingml/2006/table">
            <a:tbl>
              <a:tblPr/>
              <a:tblGrid>
                <a:gridCol w="2736304"/>
                <a:gridCol w="2374967"/>
                <a:gridCol w="3025633"/>
              </a:tblGrid>
              <a:tr h="180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600" b="1" dirty="0">
                          <a:solidFill>
                            <a:srgbClr val="C0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?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" name="Рисунок 1" descr="https://w7.pngwing.com/pngs/531/154/png-transparent-kettle-boiling-steam-kettle-food-electric-kettle-fictional-character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052736"/>
            <a:ext cx="2112235" cy="1584176"/>
          </a:xfrm>
          <a:prstGeom prst="rect">
            <a:avLst/>
          </a:prstGeom>
          <a:noFill/>
        </p:spPr>
      </p:pic>
      <p:pic>
        <p:nvPicPr>
          <p:cNvPr id="1031" name="Рисунок 4" descr="https://www.art-talant.org/resized/mtree/944x/521/521257/9953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980728"/>
            <a:ext cx="1713230" cy="1728192"/>
          </a:xfrm>
          <a:prstGeom prst="rect">
            <a:avLst/>
          </a:prstGeom>
          <a:noFill/>
        </p:spPr>
      </p:pic>
      <p:pic>
        <p:nvPicPr>
          <p:cNvPr id="1030" name="Рисунок 19" descr="https://img1.goodfon.ru/original/2560x1600/a/33/romashki-nasekomye-trava-nebo-2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298204" cy="1481372"/>
          </a:xfrm>
          <a:prstGeom prst="rect">
            <a:avLst/>
          </a:prstGeom>
          <a:noFill/>
        </p:spPr>
      </p:pic>
      <p:pic>
        <p:nvPicPr>
          <p:cNvPr id="1029" name="Рисунок 28" descr="https://cdn1.flamp.ru/307da6a66c7c94865486dd4c8b83905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25144"/>
            <a:ext cx="2496277" cy="1872208"/>
          </a:xfrm>
          <a:prstGeom prst="rect">
            <a:avLst/>
          </a:prstGeom>
          <a:noFill/>
        </p:spPr>
      </p:pic>
      <p:pic>
        <p:nvPicPr>
          <p:cNvPr id="1028" name="Рисунок 16" descr="https://i12.fotocdn.net/s121/86cb6dff35ba0729/user_xl/27710434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924943"/>
            <a:ext cx="2304256" cy="1517437"/>
          </a:xfrm>
          <a:prstGeom prst="rect">
            <a:avLst/>
          </a:prstGeom>
          <a:noFill/>
        </p:spPr>
      </p:pic>
      <p:pic>
        <p:nvPicPr>
          <p:cNvPr id="1027" name="Рисунок 25" descr="https://img2.freepng.ru/20180126/qie/kisspng-stone-clip-art-stone-5a6bb8a3ea7a72.36743571151700905996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97152"/>
            <a:ext cx="1916446" cy="1615827"/>
          </a:xfrm>
          <a:prstGeom prst="rect">
            <a:avLst/>
          </a:prstGeom>
          <a:noFill/>
        </p:spPr>
      </p:pic>
      <p:pic>
        <p:nvPicPr>
          <p:cNvPr id="1026" name="Рисунок 10" descr="https://s02.yapfiles.ru/files/1451274/130168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653136"/>
            <a:ext cx="1728192" cy="1988723"/>
          </a:xfrm>
          <a:prstGeom prst="rect">
            <a:avLst/>
          </a:prstGeom>
          <a:noFill/>
        </p:spPr>
      </p:pic>
      <p:pic>
        <p:nvPicPr>
          <p:cNvPr id="5" name="Picture 3" descr="G:\Клипарт\криптограммы\x7faVSJkog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84528" flipH="1">
            <a:off x="1538005" y="2328051"/>
            <a:ext cx="771926" cy="259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752</TotalTime>
  <Words>576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кроссенс-теxнологий на уроках в начальной школе</vt:lpstr>
      <vt:lpstr>Слайд 2</vt:lpstr>
      <vt:lpstr>Что же такое КРОССЕНС</vt:lpstr>
      <vt:lpstr>Что же такое КРОССЕНС</vt:lpstr>
      <vt:lpstr>Слайд 5</vt:lpstr>
      <vt:lpstr>КРОССЕНС- как делать?</vt:lpstr>
      <vt:lpstr>КРОССЕНС- как применять?</vt:lpstr>
      <vt:lpstr>        Уважаемые коллеги! Хочу представить вашему вниманию, как пример несколько тем для использования на уроках в начальной школе с применением «кроссенс-технологии!», а также на уроках среднего и старшего звена.</vt:lpstr>
      <vt:lpstr>АНТОНИМЫ</vt:lpstr>
      <vt:lpstr>ФРАЗЕОЛОГИЗМЫ</vt:lpstr>
      <vt:lpstr>Сказки А.С. Пушкина</vt:lpstr>
      <vt:lpstr>РЕКИ</vt:lpstr>
      <vt:lpstr>Цифра «2»</vt:lpstr>
      <vt:lpstr>Цифра «3»</vt:lpstr>
      <vt:lpstr>ФРАЗЕОЛОГИЗМЫ</vt:lpstr>
      <vt:lpstr>ЗОЖ</vt:lpstr>
      <vt:lpstr>Фотосинтез</vt:lpstr>
      <vt:lpstr>Уважаемые коллеги! Вашему вниманию были представлены несколько тем для использования на уроках, а так же примеры домашнего задания и рефлексии в начальной школе с применением «кроссенс-технологий.</vt:lpstr>
      <vt:lpstr>Л.Н.Толстой:   «Если ребёнок не научился сам ничего творить, то и в жизни он всегда будет только подражать, копировать…»</vt:lpstr>
      <vt:lpstr>Слайд 20</vt:lpstr>
      <vt:lpstr>Интернет-ресурсы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56</cp:revision>
  <dcterms:created xsi:type="dcterms:W3CDTF">2014-07-26T18:42:17Z</dcterms:created>
  <dcterms:modified xsi:type="dcterms:W3CDTF">2022-02-20T16:01:33Z</dcterms:modified>
</cp:coreProperties>
</file>