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C62747-B92E-55D7-4626-4CD97B442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829AF2-0B6C-973D-8FEF-283803A5A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0881F8-A595-8240-2BEA-AE0D3FAA1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480B-2EB0-4085-B5C9-0C14E0BB649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C4CC3E-0676-9783-C995-A4BA139E3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CE4263-E692-1F92-7E1D-BDE1028A3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F3B6-FE31-4077-A62E-9E2C0B5E2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683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C2471F-26F6-E1A3-B93E-53274ACCF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31C77AE-9FBA-2022-6B24-E6F7ACAD3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51B5B8-E12E-0312-E4C0-24319C934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480B-2EB0-4085-B5C9-0C14E0BB649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EAF1F8-B7A9-7607-3CEF-08B6D9691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E6C187-EF78-E32F-C210-8239368C7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F3B6-FE31-4077-A62E-9E2C0B5E2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59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0EE9036-7C70-29A9-9B53-D9079D47CC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1ED16E5-D0B2-B189-0414-9DE877FD1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172C75-01A4-48B0-CC06-DA6632E3C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480B-2EB0-4085-B5C9-0C14E0BB649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3CABDF-6EE4-11A8-5E11-770684EA4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42F141-1A6B-1AC9-A05B-56F12F767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F3B6-FE31-4077-A62E-9E2C0B5E2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81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DCBBF5-6238-D4A9-9936-AEB12EE9E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768840-A974-8BE4-21E2-6CC40F74B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41C91C-0EFA-D43F-2E33-00E43C57C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480B-2EB0-4085-B5C9-0C14E0BB649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3FCB12-35ED-EEEB-8C91-7ED92E719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1E62D4-DB6B-E6F4-0BAF-3735BC8FD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F3B6-FE31-4077-A62E-9E2C0B5E2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95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8D3BDC-334A-103A-5E1B-8257D64B1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5836F9-BC3A-C578-6A18-64461503E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C46BF0-B78F-80DE-69E2-975593FED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480B-2EB0-4085-B5C9-0C14E0BB649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6B9B9B-A5B0-9A72-7920-EEBB90979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B42403-619B-4516-3414-8E755FC57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F3B6-FE31-4077-A62E-9E2C0B5E2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43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AED98F-D8E9-BD71-EB37-6D94A658B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E85623-DA7D-DAF8-CF4D-257C6ACBEB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FA00DA-2CF2-FFE8-E71B-BB79EF5AB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66775C-C8D4-CA0D-5075-2DC0C0000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480B-2EB0-4085-B5C9-0C14E0BB649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C98B8C-F188-5C1E-103E-086226F41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737C02-989A-4E12-73E1-7B2DE432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F3B6-FE31-4077-A62E-9E2C0B5E2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8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00CDDD-011F-3BBA-5028-90AA63E9A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FD5E54-1C62-F8D3-F2AD-99E91009D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AC9A0CE-3EEC-8490-6F97-A2BFA10B6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FE595A9-238A-AC96-09CC-92659097A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3D27C57-222F-E761-3B3F-7A13897B7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36BB7FA-F8DF-CB6F-17E9-99EC73912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480B-2EB0-4085-B5C9-0C14E0BB649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4B47149-9F5E-F881-0F46-8487496BB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E0AA5C3-5E16-BF74-27BF-E7611E9FB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F3B6-FE31-4077-A62E-9E2C0B5E2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95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59819B-B230-5282-F232-C16D9878C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C0BE390-CA03-2D5C-FF6F-62B85929B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480B-2EB0-4085-B5C9-0C14E0BB649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DDA8D05-CC4E-691C-B0BB-CF8881A98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A4FA932-996D-60C9-EAE2-ED8C5BA0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F3B6-FE31-4077-A62E-9E2C0B5E2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26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C0AEC10-FEA3-9669-03E1-874CCFF09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480B-2EB0-4085-B5C9-0C14E0BB649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BC82B20-576D-124D-F876-0CBF49604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72DDEAE-955B-DDD7-92F2-3EB441EB5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F3B6-FE31-4077-A62E-9E2C0B5E2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19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A7247E-FE6D-7D1A-AF9A-87A66E104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0CD3-6217-93F0-2AD5-9A7BCA9EA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AD8C063-9926-07CF-86BD-F0CEB3D70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ADF7F7-E4A4-CDC7-D258-328D9A0F3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480B-2EB0-4085-B5C9-0C14E0BB649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AE1FFA-05C0-103A-4A04-5058D56FB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92A91C-0337-93E5-EA67-CA5F739F1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F3B6-FE31-4077-A62E-9E2C0B5E2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19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BD3D70-0724-92D9-4CAA-4AAFBCF6C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9A454E5-1481-BC3B-160A-29209CDE24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C1BC9C5-1215-3552-C265-FB20C9A9E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FFC6E1-7BD9-FDD1-EB2A-FD77970A5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480B-2EB0-4085-B5C9-0C14E0BB649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B3801D-D4E6-D2EC-BEF2-3D4ED8EE7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72CD5A-9028-111E-E612-93B0EC96E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F3B6-FE31-4077-A62E-9E2C0B5E2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0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E6CD5D-E52D-D288-DE66-4F2E22205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70BA7D9-CC50-C843-18BB-CEA109D0B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21EEC1-B545-7772-C284-4439A182A5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3480B-2EB0-4085-B5C9-0C14E0BB6493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323DE0-36EA-AAF2-86ED-5597A65A3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D1A86D-62A4-0F9B-F9B4-5E9500760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0F3B6-FE31-4077-A62E-9E2C0B5E2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80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18DA49-4D5E-BD8E-6ADE-6811ACD61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631A3B6-0FC7-BA55-E600-EA91769EAA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97457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505489-5C98-9686-530C-40AB345D3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DE58573-1AFF-1991-41DA-33C6244365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8" y="0"/>
            <a:ext cx="6151418" cy="6858000"/>
          </a:xfrm>
        </p:spPr>
      </p:pic>
    </p:spTree>
    <p:extLst>
      <p:ext uri="{BB962C8B-B14F-4D97-AF65-F5344CB8AC3E}">
        <p14:creationId xmlns:p14="http://schemas.microsoft.com/office/powerpoint/2010/main" val="1526424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3DD56B-A3AF-91D0-AB75-3F92769A4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48F4B1B-1BBD-5B5C-4601-DEFA722EE6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2" y="0"/>
            <a:ext cx="6898778" cy="6858000"/>
          </a:xfrm>
        </p:spPr>
      </p:pic>
    </p:spTree>
    <p:extLst>
      <p:ext uri="{BB962C8B-B14F-4D97-AF65-F5344CB8AC3E}">
        <p14:creationId xmlns:p14="http://schemas.microsoft.com/office/powerpoint/2010/main" val="25243505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Сеня Олейников</dc:creator>
  <cp:lastModifiedBy>Сеня Олейников</cp:lastModifiedBy>
  <cp:revision>1</cp:revision>
  <dcterms:created xsi:type="dcterms:W3CDTF">2024-01-12T18:58:20Z</dcterms:created>
  <dcterms:modified xsi:type="dcterms:W3CDTF">2024-01-12T18:59:43Z</dcterms:modified>
</cp:coreProperties>
</file>