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3D4ED-B959-950F-8A5E-E3299D99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5FCC5-1A1C-700B-A2F7-E420641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DE5B6-599C-BC38-0CBA-17D53818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58079-0A73-2964-EFB7-C44ADD08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4C2EC-D90C-7DA2-2C51-0728CC22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1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6D88-2B8A-F3F0-D060-48193D2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37E544-E976-C405-2FA1-C77F1763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79F4E-4800-BDB8-BAB5-EAB54920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3C56A-66E9-422A-17E9-80DEC9FD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9A1C-76C8-9E28-6689-774A7311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B8C8FA-1340-504B-783E-A371ABB20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F38CEC-DD52-A026-E485-E4EB62D33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C72A1-E565-61E4-B418-DC1EA5BE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0BCAC-148B-E660-FF92-4D4319F1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5E5DE-B627-9B64-9A25-775DD167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4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F7B66-A89D-60AA-0DE3-73F21F80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03C86-19C7-9829-002B-073B55AC3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AC6AE-3BD9-C7A5-38D1-3575275B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618EB-9E17-5D53-0412-85DA9B69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83E31-38BB-D46A-C132-143B045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9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76634-F025-C1CD-3DED-00826AF3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DB2EE-A9D0-5272-63D9-03AFC5F2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55610-E76C-7529-1F8C-132EF48A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269AD-37F7-F1F0-4A6D-FFD12792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C2E10-0C7C-B011-9072-2D20C6EC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1FD43-0320-0A22-3E03-C7E51325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CF09F-2331-717B-6AFF-1C8BFEE1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6F7208-B130-7143-EBDB-30F6A762F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1C9C8-720C-FE91-3B4C-DB803162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FF0A4-912A-BD70-AA0D-F7B7454A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A557E0-E3AB-3778-131A-9C59CD52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05BE9-26AC-1D55-7B8C-EBF4ADB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242EA-106B-6A1E-4607-0F22A048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9BFF37-288E-EFF0-B87D-F0FA1F56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07D2A8-D6CC-1231-EC6D-D2D708A44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7E24A4-BD78-DE66-64CA-DAB9B23AB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38B022-D498-B4E2-EE65-2A913CB9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F3266D-ADA2-FDFE-7202-65A60305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775A78-B8D7-263B-9707-AAFCE3F1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2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45DB0-FC8F-7BAF-734F-5F7C1A5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AB3EEA-D344-6BF0-C1DB-40CDFD8F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89C8C6-ED92-35A9-9FEF-A12DDB13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FEF022-B8C1-A8FC-DAF8-070D5326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4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FABC0E-9EA5-1378-BC70-61760856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628DED-B8F7-2723-6D78-0E21242B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60D508-D1C2-3CE1-84F3-0FCEDA39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1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16CAC-45AF-F13E-A24B-C600CDF8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8D0FC-088F-777B-B9E4-C4D0EFEF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29B7D-0332-C68B-760F-439070F40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D76859-A946-FD11-E567-C3108B17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A0F1C2-B120-11C8-9D62-BFBE090C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584D5-E4B5-3D57-A041-EBDDA259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4A27D-FC32-ABF7-5246-275BE558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230A-4253-AD72-EA41-2D9E64BA0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A0D8FA-F1D1-EB45-19C8-930FAAB0B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4D2B1-6E07-890F-3F5A-F325B0A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50CCEF-36C2-2398-8ED3-B40B05B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48C54-A58F-7808-3394-37353B6A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8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70C50-FEC9-7BC7-757A-F7B8DC3F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B7B67-F10B-8D69-99B8-675C58FA3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BB913-0B7A-3DA0-6595-28ECACFC3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7190-68E4-4128-9377-0EBFBE00CAFE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AF06D-B0F9-9EBF-6557-250013589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092FB-6267-8A16-FEF5-0F7D46E02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E090-20CF-4AE1-A234-6B5600F9F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6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CC77-8F7C-8644-06D8-4F3AD41C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539C1B-4384-DBDB-3261-2C7738DA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19509" cy="2294948"/>
          </a:xfrm>
        </p:spPr>
      </p:pic>
    </p:spTree>
    <p:extLst>
      <p:ext uri="{BB962C8B-B14F-4D97-AF65-F5344CB8AC3E}">
        <p14:creationId xmlns:p14="http://schemas.microsoft.com/office/powerpoint/2010/main" val="22654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763ED-9C0C-7536-32DA-65F58111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825592-E9D7-57ED-66B6-8CC804E33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2"/>
            <a:ext cx="12192000" cy="6982692"/>
          </a:xfrm>
        </p:spPr>
      </p:pic>
    </p:spTree>
    <p:extLst>
      <p:ext uri="{BB962C8B-B14F-4D97-AF65-F5344CB8AC3E}">
        <p14:creationId xmlns:p14="http://schemas.microsoft.com/office/powerpoint/2010/main" val="336683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5D164-7B0B-21F5-C0E7-A0B4A808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F8AA85-E80D-9890-C270-6DC103E33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103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39B0C-51D5-E30D-B772-2C20A9EB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2452254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A2ADCAF-0980-E381-B8A8-910DE7E3A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7024254" cy="6858000"/>
          </a:xfrm>
        </p:spPr>
      </p:pic>
    </p:spTree>
    <p:extLst>
      <p:ext uri="{BB962C8B-B14F-4D97-AF65-F5344CB8AC3E}">
        <p14:creationId xmlns:p14="http://schemas.microsoft.com/office/powerpoint/2010/main" val="335796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55217-794D-45EB-27D9-5F424577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F8539D-1CD5-2251-FBEB-A4837DC3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956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FDE4-08EC-25B0-5765-DBC2A023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9737A3-AFB9-97FB-3925-34FF8F1D9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98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68BC5-8DAA-3368-579A-D0FEBF58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0" y="365125"/>
            <a:ext cx="8382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A4D023-7E70-7A9B-565F-C181005E1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907016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Сеня Олейников</dc:creator>
  <cp:lastModifiedBy>Сеня Олейников</cp:lastModifiedBy>
  <cp:revision>2</cp:revision>
  <dcterms:created xsi:type="dcterms:W3CDTF">2023-12-26T19:48:01Z</dcterms:created>
  <dcterms:modified xsi:type="dcterms:W3CDTF">2023-12-26T19:58:36Z</dcterms:modified>
</cp:coreProperties>
</file>