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4" r:id="rId4"/>
    <p:sldId id="258" r:id="rId5"/>
    <p:sldId id="270" r:id="rId6"/>
    <p:sldId id="271" r:id="rId7"/>
    <p:sldId id="272" r:id="rId8"/>
    <p:sldId id="273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9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228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9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8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63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0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01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5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6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6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7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73C1600-2FCC-49DD-8A09-15A58BFC1041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C9DE6E-AE92-4D99-BFDA-AB6C109C7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0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JLgL/2pCSsj2Zw" TargetMode="External"/><Relationship Id="rId2" Type="http://schemas.openxmlformats.org/officeDocument/2006/relationships/hyperlink" Target="http://dolschool.edu22.info/images/Doc/Documenty/0001202107050028_compressed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642" y="273132"/>
            <a:ext cx="10062358" cy="40019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Новые стандарты начального образования</a:t>
            </a:r>
            <a:br>
              <a:rPr lang="ru-RU" dirty="0" smtClean="0"/>
            </a:br>
            <a:r>
              <a:rPr lang="ru-RU" dirty="0" smtClean="0"/>
              <a:t>Введение новых стандартов в практику работы начальной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852550"/>
          </a:xfrm>
        </p:spPr>
        <p:txBody>
          <a:bodyPr/>
          <a:lstStyle/>
          <a:p>
            <a:r>
              <a:rPr lang="ru-RU" dirty="0"/>
              <a:t>Педагогический совет 2022 год, декабрь</a:t>
            </a:r>
          </a:p>
          <a:p>
            <a:r>
              <a:rPr lang="ru-RU" dirty="0"/>
              <a:t>МОУ СОШ № 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71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Краткие выводы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 нового ФГОС </a:t>
            </a:r>
            <a:r>
              <a:rPr lang="ru-RU" dirty="0" smtClean="0"/>
              <a:t>вступил </a:t>
            </a:r>
            <a:r>
              <a:rPr lang="ru-RU" dirty="0"/>
              <a:t>в силу 1 сентября 2022 года.</a:t>
            </a:r>
          </a:p>
          <a:p>
            <a:r>
              <a:rPr lang="ru-RU" dirty="0"/>
              <a:t>Обновленные стандарты </a:t>
            </a:r>
            <a:r>
              <a:rPr lang="ru-RU" dirty="0" smtClean="0"/>
              <a:t>коснулись </a:t>
            </a:r>
            <a:r>
              <a:rPr lang="ru-RU" dirty="0"/>
              <a:t>детей, которые </a:t>
            </a:r>
            <a:r>
              <a:rPr lang="ru-RU" dirty="0" smtClean="0"/>
              <a:t>пришли </a:t>
            </a:r>
            <a:r>
              <a:rPr lang="ru-RU" dirty="0"/>
              <a:t>в первые и пятые классы в сентябре 2022 года.</a:t>
            </a:r>
          </a:p>
          <a:p>
            <a:r>
              <a:rPr lang="ru-RU" dirty="0"/>
              <a:t>Актуальные ФГОС фокусируются на практических навыках детей: они должны понимать, как связаны предметы и как помогают в реальной жизни. </a:t>
            </a:r>
          </a:p>
          <a:p>
            <a:r>
              <a:rPr lang="ru-RU" dirty="0"/>
              <a:t>Среди новшеств выделяются: вариативность, функциональная грамотность, единство воспитания и обучения и необязательность второго иностранного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32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950" y="1268460"/>
            <a:ext cx="8825658" cy="964101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505695"/>
            <a:ext cx="8825658" cy="3133106"/>
          </a:xfrm>
        </p:spPr>
        <p:txBody>
          <a:bodyPr>
            <a:normAutofit/>
          </a:bodyPr>
          <a:lstStyle/>
          <a:p>
            <a:r>
              <a:rPr lang="ru-RU" sz="2800" dirty="0"/>
              <a:t>Благодаря новым стандартам школьники получат больше возможностей для того, чтобы заниматься наукой, проводить исследования, используя передовое оборудование.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491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2519" y="1353787"/>
            <a:ext cx="83483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0" i="0" u="sng" dirty="0" smtClean="0">
                <a:solidFill>
                  <a:srgbClr val="4B4F58"/>
                </a:solidFill>
                <a:effectLst/>
                <a:latin typeface="-apple-system"/>
                <a:hlinkClick r:id="rId2"/>
              </a:rPr>
              <a:t>Приказ МИНПРОСВЕЩЕНИЯ России №286 от 31.05. 2021 года «Об утверждении федерального государственного образовательного стандарта начального общего образования»</a:t>
            </a:r>
            <a:endParaRPr lang="ru-RU" sz="2800" b="0" i="0" dirty="0" smtClean="0">
              <a:solidFill>
                <a:srgbClr val="4B4F58"/>
              </a:solidFill>
              <a:effectLst/>
              <a:latin typeface="-apple-system"/>
            </a:endParaRPr>
          </a:p>
          <a:p>
            <a:pPr fontAlgn="base"/>
            <a:r>
              <a:rPr lang="ru-RU" sz="2800" b="0" i="0" u="sng" dirty="0" smtClean="0">
                <a:solidFill>
                  <a:srgbClr val="4B4F58"/>
                </a:solidFill>
                <a:effectLst/>
                <a:latin typeface="-apple-system"/>
                <a:hlinkClick r:id="rId3"/>
              </a:rPr>
              <a:t>Приказ МИНПРОСВЕЩЕНИЯ России №287 от 31.05. 2021 года «Об утверждении федерального государственного образовательного стандарта основного общего образования»</a:t>
            </a:r>
            <a:endParaRPr lang="ru-RU" sz="2800" b="0" i="0" dirty="0">
              <a:solidFill>
                <a:srgbClr val="4B4F58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82774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53143"/>
            <a:ext cx="8761413" cy="1027489"/>
          </a:xfrm>
        </p:spPr>
        <p:txBody>
          <a:bodyPr/>
          <a:lstStyle/>
          <a:p>
            <a:r>
              <a:rPr lang="ru-RU" sz="4000" dirty="0" smtClean="0"/>
              <a:t>            Что </a:t>
            </a:r>
            <a:r>
              <a:rPr lang="ru-RU" sz="4000" dirty="0"/>
              <a:t>такое ФГОС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14729" cy="3416300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prstClr val="black"/>
                </a:solidFill>
              </a:rPr>
              <a:t>Федеральный государственный общеобразовательный стандарт (ФГОС) — это свод правил для учебных заведений, предписывающих, чему им следует учить детей, какие методы использовать и каких результатов добиваться.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5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525" y="843148"/>
            <a:ext cx="84077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000000"/>
                </a:solidFill>
                <a:effectLst/>
                <a:latin typeface="Noto Serif"/>
              </a:rPr>
              <a:t>Обучение школьников регулируется четырьмя типами ФГОС: для начального (1–4-е классы), основного общего (5–9-е классы) и среднего общего образования, а также для начального образования учащихся с ограниченными возможностями здоровья </a:t>
            </a:r>
            <a:r>
              <a:rPr lang="ru-RU" sz="2800" dirty="0">
                <a:solidFill>
                  <a:srgbClr val="000000"/>
                </a:solidFill>
                <a:latin typeface="Noto Serif"/>
              </a:rPr>
              <a:t>(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Noto Serif"/>
              </a:rPr>
              <a:t>изменения затронули только первые два из них.)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542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463139"/>
            <a:ext cx="8825658" cy="1733796"/>
          </a:xfrm>
        </p:spPr>
        <p:txBody>
          <a:bodyPr/>
          <a:lstStyle/>
          <a:p>
            <a:r>
              <a:rPr lang="ru-RU" sz="3200" dirty="0"/>
              <a:t>Первые государственные образовательные стандарты были приняты в 2004 год</a:t>
            </a:r>
            <a:r>
              <a:rPr lang="ru-RU" sz="2800" dirty="0"/>
              <a:t>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719449"/>
            <a:ext cx="8825658" cy="291935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 основу документа был положен предметный подход, определявший, какой объем знаний по каждому предмету должны освоить школьники. Акцент делался на полученных объемах информации, темах и разделах, а умению применять полученные знания на практике внимание фактически не уделялось.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9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629393"/>
            <a:ext cx="8825658" cy="1721921"/>
          </a:xfrm>
        </p:spPr>
        <p:txBody>
          <a:bodyPr/>
          <a:lstStyle/>
          <a:p>
            <a:r>
              <a:rPr lang="ru-RU" sz="2800" dirty="0"/>
              <a:t>Федеральные образовательные стандарты второго поколения вводились постепенно, с 2009 по 2012 год.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873829"/>
            <a:ext cx="8825658" cy="2764971"/>
          </a:xfrm>
        </p:spPr>
        <p:txBody>
          <a:bodyPr/>
          <a:lstStyle/>
          <a:p>
            <a:r>
              <a:rPr lang="ru-RU" dirty="0"/>
              <a:t>упор был сделан не столько на содержание, сколько на конечную цель обучения. Если раньше ФГОС отвечали на вопрос о том, чему именно должны обучать детей педагоги, то теперь упор делался на то, зачем нужно учиться и как полученные знания можно использовать в жизни.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842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665018"/>
            <a:ext cx="8825658" cy="1638795"/>
          </a:xfrm>
        </p:spPr>
        <p:txBody>
          <a:bodyPr/>
          <a:lstStyle/>
          <a:p>
            <a:r>
              <a:rPr lang="ru-RU" sz="3200" dirty="0"/>
              <a:t>Третье поколение образовательных </a:t>
            </a:r>
            <a:r>
              <a:rPr lang="ru-RU" sz="3200" dirty="0" smtClean="0"/>
              <a:t>стандартов </a:t>
            </a:r>
            <a:r>
              <a:rPr lang="ru-RU" sz="3200" dirty="0" smtClean="0"/>
              <a:t>2021г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3063834"/>
            <a:ext cx="8825658" cy="30282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сформулированы максимально конкретные требования к предметам всей школьной программы соответствующего уровня, позволяющие ответить на вопросы: что конкретно школьник будет знать, чем овладеет и что освоит. Обновлённые ФГОС также обеспечивают личностное развитие учащихся, включая гражданское, патриотическое, духовно-нравственное, эстетическое, физическое, трудовое, экологическое воспитание.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71896"/>
            <a:ext cx="8825658" cy="466700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  <a:latin typeface="Lab Grotesque"/>
              </a:rPr>
              <a:t>Ключевое отличие новой редакции ФГОС — конкретизация. Каждое требование раскрыто и четко сформулировано</a:t>
            </a:r>
            <a:r>
              <a:rPr lang="ru-RU" dirty="0">
                <a:solidFill>
                  <a:srgbClr val="333333"/>
                </a:solidFill>
                <a:latin typeface="Lab Grotesque"/>
              </a:rPr>
              <a:t>.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154955" y="5638800"/>
            <a:ext cx="8825658" cy="4769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5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443" y="736271"/>
            <a:ext cx="8761413" cy="1223158"/>
          </a:xfrm>
        </p:spPr>
        <p:txBody>
          <a:bodyPr/>
          <a:lstStyle/>
          <a:p>
            <a:r>
              <a:rPr lang="ru-RU" dirty="0"/>
              <a:t>Новые ФГОС общего образования 2021 года: основные изменения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390" y="2363190"/>
            <a:ext cx="10901548" cy="4358244"/>
          </a:xfrm>
        </p:spPr>
        <p:txBody>
          <a:bodyPr/>
          <a:lstStyle/>
          <a:p>
            <a:r>
              <a:rPr lang="ru-RU" dirty="0"/>
              <a:t>Вариативность. Выражается в следующем: школам дана возможность разрабатывать и реализовывать индивидуальные учебные планы и программы, предусматривающие углубленное изучение отдельных учебных предметов. </a:t>
            </a:r>
          </a:p>
          <a:p>
            <a:endParaRPr lang="ru-RU" dirty="0"/>
          </a:p>
          <a:p>
            <a:r>
              <a:rPr lang="ru-RU" dirty="0"/>
              <a:t>Патриотическое воспитание: раньше прописывалось, что оно должно быть, а сейчас у него появились конкретные черты.</a:t>
            </a:r>
          </a:p>
          <a:p>
            <a:endParaRPr lang="ru-RU" dirty="0"/>
          </a:p>
          <a:p>
            <a:r>
              <a:rPr lang="ru-RU" dirty="0"/>
              <a:t>Более точно обозначены предметные результаты. Понятно, что должен знать и понимать ученик</a:t>
            </a:r>
          </a:p>
        </p:txBody>
      </p:sp>
    </p:spTree>
    <p:extLst>
      <p:ext uri="{BB962C8B-B14F-4D97-AF65-F5344CB8AC3E}">
        <p14:creationId xmlns:p14="http://schemas.microsoft.com/office/powerpoint/2010/main" val="19543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231</TotalTime>
  <Words>352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-apple-system</vt:lpstr>
      <vt:lpstr>Arial</vt:lpstr>
      <vt:lpstr>Century Gothic</vt:lpstr>
      <vt:lpstr>Lab Grotesque</vt:lpstr>
      <vt:lpstr>Noto Serif</vt:lpstr>
      <vt:lpstr>Wingdings 3</vt:lpstr>
      <vt:lpstr>Ион (конференц-зал)</vt:lpstr>
      <vt:lpstr>Новые стандарты начального образования Введение новых стандартов в практику работы начальной школы</vt:lpstr>
      <vt:lpstr>Презентация PowerPoint</vt:lpstr>
      <vt:lpstr>            Что такое ФГОС </vt:lpstr>
      <vt:lpstr>Презентация PowerPoint</vt:lpstr>
      <vt:lpstr>Первые государственные образовательные стандарты были приняты в 2004 году</vt:lpstr>
      <vt:lpstr>Федеральные образовательные стандарты второго поколения вводились постепенно, с 2009 по 2012 год.</vt:lpstr>
      <vt:lpstr>Третье поколение образовательных стандартов 2021г</vt:lpstr>
      <vt:lpstr>Ключевое отличие новой редакции ФГОС — конкретизация. Каждое требование раскрыто и четко сформулировано. </vt:lpstr>
      <vt:lpstr>Новые ФГОС общего образования 2021 года: основные изменения  </vt:lpstr>
      <vt:lpstr>Краткие выводы </vt:lpstr>
      <vt:lpstr>Вывод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стандарты начального образования Введение новых стандартов в практику работы начальной школы</dc:title>
  <dc:creator>Пользователь</dc:creator>
  <cp:lastModifiedBy>Пользователь</cp:lastModifiedBy>
  <cp:revision>11</cp:revision>
  <dcterms:created xsi:type="dcterms:W3CDTF">2023-01-03T15:14:57Z</dcterms:created>
  <dcterms:modified xsi:type="dcterms:W3CDTF">2023-01-06T07:37:52Z</dcterms:modified>
</cp:coreProperties>
</file>