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8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5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9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1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94E8-2339-498F-8C13-8D2D29982777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4D69-F32A-4E82-92D2-478C06CBC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sota.com/goroda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birint.ru/books/248851/" TargetMode="External"/><Relationship Id="rId5" Type="http://schemas.openxmlformats.org/officeDocument/2006/relationships/hyperlink" Target="http://www.labirint.ru/books/173446/" TargetMode="External"/><Relationship Id="rId4" Type="http://schemas.openxmlformats.org/officeDocument/2006/relationships/hyperlink" Target="http://www.newslab.ru/news/3187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.net/uploads/posts/2021-01/1611955194_40-p-foni-dlya-prezentatsii-s-gorodam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" y="0"/>
            <a:ext cx="9143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772816"/>
            <a:ext cx="59046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СТРОИМ ГОРОД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95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B13F9A"/>
              </a:buClr>
            </a:pPr>
            <a:r>
              <a:rPr lang="ru-RU" dirty="0" smtClean="0"/>
              <a:t>Урок изо.</a:t>
            </a:r>
          </a:p>
          <a:p>
            <a:pPr lvl="0" algn="ctr">
              <a:buClr>
                <a:srgbClr val="B13F9A"/>
              </a:buClr>
            </a:pPr>
            <a:r>
              <a:rPr lang="ru-RU" dirty="0" smtClean="0"/>
              <a:t>1 класс.</a:t>
            </a:r>
          </a:p>
          <a:p>
            <a:pPr lvl="0" algn="ctr">
              <a:buClr>
                <a:srgbClr val="B13F9A"/>
              </a:buClr>
            </a:pPr>
            <a:r>
              <a:rPr lang="ru-RU" dirty="0" smtClean="0"/>
              <a:t>МОУ СОШ №20г. Тверь</a:t>
            </a:r>
          </a:p>
          <a:p>
            <a:pPr lvl="0" algn="ctr">
              <a:buClr>
                <a:srgbClr val="B13F9A"/>
              </a:buClr>
            </a:pPr>
            <a:r>
              <a:rPr lang="ru-RU" dirty="0" smtClean="0"/>
              <a:t>Учитель начальных классов :Чикал О.А.</a:t>
            </a:r>
          </a:p>
          <a:p>
            <a:pPr lvl="0" algn="ctr">
              <a:buClr>
                <a:srgbClr val="B13F9A"/>
              </a:buClr>
            </a:pPr>
            <a:r>
              <a:rPr lang="ru-RU" dirty="0" smtClean="0"/>
              <a:t>Март,</a:t>
            </a:r>
            <a:r>
              <a:rPr lang="ru-RU" dirty="0" smtClean="0"/>
              <a:t>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.znanio.ru/d5af0e/b9/14/3c7f7bd96276d5042ccb209a8417d5b9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9" y="0"/>
            <a:ext cx="9150819" cy="68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4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rafaret-decor.ru/sites/default/files/2022-12/%D0%A4%D0%BE%D0%BD%20%D0%B4%D0%BB%D1%8F%20%D0%BF%D1%80%D0%B5%D0%B7%D0%B5%D0%BD%D1%82%D0%B0%D1%86%D0%B8%D0%B8%20%D0%BF%D0%BE%20%D1%82%D1%83%D1%80%D0%B8%D0%B7%D0%BC%D1%83%20%28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" y="0"/>
            <a:ext cx="917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8864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/>
              <a:t>Используемые ресурсы: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772816"/>
            <a:ext cx="3779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900igr.net › </a:t>
            </a:r>
            <a:r>
              <a:rPr lang="ru-RU" dirty="0" smtClean="0"/>
              <a:t>Человек › Профессии 5.</a:t>
            </a:r>
            <a:r>
              <a:rPr lang="en-US" dirty="0" err="1" smtClean="0"/>
              <a:t>pps</a:t>
            </a:r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www.krassota.com/goroda.htm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poiskslov.com/</a:t>
            </a:r>
            <a:r>
              <a:rPr lang="en-US" b="1" dirty="0" smtClean="0"/>
              <a:t>word</a:t>
            </a:r>
            <a:r>
              <a:rPr lang="en-US" dirty="0" smtClean="0"/>
              <a:t>/</a:t>
            </a:r>
            <a:r>
              <a:rPr lang="ru-RU" b="1" dirty="0" smtClean="0"/>
              <a:t>макет</a:t>
            </a:r>
            <a:r>
              <a:rPr lang="ru-RU" dirty="0" smtClean="0"/>
              <a:t>/</a:t>
            </a:r>
          </a:p>
          <a:p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www.newslab.ru/news/318720</a:t>
            </a:r>
            <a:endParaRPr lang="ru-RU" dirty="0" smtClean="0"/>
          </a:p>
          <a:p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www.labirint.ru/books/173446/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6"/>
              </a:rPr>
              <a:t>www.labirint.ru/</a:t>
            </a:r>
            <a:r>
              <a:rPr lang="en-US" b="1" dirty="0" smtClean="0">
                <a:hlinkClick r:id="rId6"/>
              </a:rPr>
              <a:t>book</a:t>
            </a:r>
            <a:r>
              <a:rPr lang="en-US" dirty="0" smtClean="0">
                <a:hlinkClick r:id="rId6"/>
              </a:rPr>
              <a:t>s/248851/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Неменская</a:t>
            </a:r>
            <a:r>
              <a:rPr lang="ru-RU" dirty="0" smtClean="0"/>
              <a:t> Л. А. Изобразительное искусство. Ты изображаешь, украшаешь и строишь. 1 класс: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</a:t>
            </a:r>
            <a:r>
              <a:rPr lang="en-US" dirty="0" smtClean="0"/>
              <a:t>/</a:t>
            </a:r>
            <a:r>
              <a:rPr lang="ru-RU" dirty="0" smtClean="0"/>
              <a:t>М. Просвещение, 2018.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48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1-01/1611955194_40-p-foni-dlya-prezentatsii-s-gorodami-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3"/>
            <a:ext cx="9131633" cy="68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260648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МАСТЕР ПОСТРОЙКИ -это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АРХИТЕКТОР,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который представляет и придумывает каким быть дому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2678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/>
              <a:t>Цель урока: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200" dirty="0" smtClean="0"/>
              <a:t>* Познакомимся…</a:t>
            </a:r>
          </a:p>
          <a:p>
            <a:r>
              <a:rPr lang="ru-RU" altLang="ru-RU" sz="3200" dirty="0" smtClean="0"/>
              <a:t>* Научимся… </a:t>
            </a: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4357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artinkin.net/uploads/posts/2021-01/1611955245_51-p-foni-dlya-prezentatsii-s-gorodami-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Постройки в нашей жизни</a:t>
            </a:r>
            <a:endParaRPr lang="ru-RU" sz="6600" dirty="0"/>
          </a:p>
        </p:txBody>
      </p:sp>
      <p:pic>
        <p:nvPicPr>
          <p:cNvPr id="6" name="Picture 6" descr="79d70d99d4f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33080"/>
            <a:ext cx="2598192" cy="320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c364f7240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34079"/>
            <a:ext cx="2489555" cy="3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23bd1b8fd6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4079"/>
            <a:ext cx="2342805" cy="32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3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97" y="-12492"/>
            <a:ext cx="9144000" cy="68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Фундамент, стены, крыша, окна, дверь, труба.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i.pinimg.com/originals/f3/e9/ee/f3e9eeddfe1cc62853167b7183cc32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7484"/>
            <a:ext cx="30319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catherineasquithgallery.com/uploads/posts/2021-02/1614529572_7-p-dom-na-belom-fone-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914428" cy="326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68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806500_163-p-fon-dlya-saita-detskogo-sada-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10"/>
            <a:ext cx="9144000" cy="68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8684" y="157299"/>
            <a:ext cx="7712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Какие сказочные</a:t>
            </a:r>
            <a:r>
              <a:rPr lang="ru-RU" sz="4000" dirty="0"/>
              <a:t> </a:t>
            </a:r>
            <a:r>
              <a:rPr lang="ru-RU" sz="4000" dirty="0" smtClean="0"/>
              <a:t>города знаете ?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8432" cy="11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2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pics/uploads/posts/2022-08/1660798199_32-kartinkin-net-p-fon-dlya-logopeda-krasivo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90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27" y="898036"/>
            <a:ext cx="3360072" cy="252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3" y="3462117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608590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ubmama.ru/uploads/posts/2022-08/1660929802_14-klubmama-ru-p-podelka-gorod-iz-kartona-foto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428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Сможем ли мы</a:t>
            </a:r>
            <a:r>
              <a:rPr lang="ru-RU" sz="4000" dirty="0"/>
              <a:t> </a:t>
            </a:r>
            <a:r>
              <a:rPr lang="ru-RU" sz="4000" dirty="0" smtClean="0"/>
              <a:t>построить </a:t>
            </a:r>
            <a:br>
              <a:rPr lang="ru-RU" sz="4000" dirty="0" smtClean="0"/>
            </a:br>
            <a:r>
              <a:rPr lang="ru-RU" sz="4000" dirty="0" smtClean="0"/>
              <a:t>                      настоящий город ?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47579" cy="10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57606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МАКЕТ</a:t>
            </a:r>
            <a:r>
              <a:rPr lang="ru-RU" sz="3200" dirty="0" smtClean="0"/>
              <a:t> - модель чего-либо, воспроизведенная обычно в уменьшенном виде.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690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69/b1/a8/69b1a8ac7c52197bb9012e29f3bdd5a5--kids-toys-pap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5652120" cy="36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260648"/>
            <a:ext cx="866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Из чего можно сделать макет города ?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69100">
            <a:off x="280281" y="1601953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960616"/>
            <a:ext cx="1915962" cy="1800000"/>
          </a:xfrm>
          <a:prstGeom prst="rect">
            <a:avLst/>
          </a:prstGeom>
        </p:spPr>
      </p:pic>
      <p:pic>
        <p:nvPicPr>
          <p:cNvPr id="6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844" y="8788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93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878841"/>
            <a:ext cx="172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05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968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Как необходимо работать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52206"/>
            <a:ext cx="1080120" cy="12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fsd.multiurok.ru/html/2020/03/21/s_5e76236ae1b5a/1389304_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484784"/>
            <a:ext cx="6252888" cy="537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1421">
            <a:off x="276151" y="2164333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28" y="4561557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29" y="4561557"/>
            <a:ext cx="96123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4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8</cp:revision>
  <dcterms:created xsi:type="dcterms:W3CDTF">2023-02-26T06:29:41Z</dcterms:created>
  <dcterms:modified xsi:type="dcterms:W3CDTF">2023-02-26T07:49:36Z</dcterms:modified>
</cp:coreProperties>
</file>