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68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&amp;Scy;&amp;kcy;&amp;rcy;&amp;acy;&amp;pcy; &amp;ncy;&amp;acy;&amp;bcy;&amp;ocy;&amp;rcy; &quot;Shinoiserie&quot; &quot; &quot;&amp;Mcy;&amp;Ncy;&amp;Ocy;&amp;Gcy;&amp;Ocy;&amp;IEcy; &amp;Mcy;&amp;Ncy;&amp;Ocy;&amp;ZHcy;&amp;IEcy;&amp;Scy;&amp;Tcy;&amp;Vcy;&amp;Ocy;&quot; &amp;ocy;&amp;tcy; MElen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1054114">
            <a:off x="908256" y="4776501"/>
            <a:ext cx="835980" cy="711977"/>
          </a:xfrm>
          <a:prstGeom prst="rect">
            <a:avLst/>
          </a:prstGeom>
          <a:noFill/>
        </p:spPr>
      </p:pic>
      <p:pic>
        <p:nvPicPr>
          <p:cNvPr id="11" name="Picture 18" descr="&amp;Scy;&amp;kcy;&amp;rcy;&amp;acy;&amp;pcy;-&amp;ncy;&amp;acy;&amp;bcy;&amp;ocy;&amp;rcy; &quot;&amp;Dcy;&amp;ycy;&amp;khcy;&amp;acy;&amp;ncy;&amp;icy;&amp;iecy; &amp;vcy;&amp;ocy;&amp;lcy;&amp;shcy;&amp;iecy;&amp;bcy;&amp;ncy;&amp;ocy;&amp;jcy; &amp;ncy;&amp;ocy;&amp;chcy;&amp;i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9412142" flipH="1">
            <a:off x="7696366" y="3225037"/>
            <a:ext cx="1317564" cy="1646955"/>
          </a:xfrm>
          <a:prstGeom prst="rect">
            <a:avLst/>
          </a:prstGeom>
          <a:noFill/>
        </p:spPr>
      </p:pic>
      <p:pic>
        <p:nvPicPr>
          <p:cNvPr id="12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572140"/>
            <a:ext cx="1285884" cy="1114432"/>
          </a:xfrm>
          <a:prstGeom prst="rect">
            <a:avLst/>
          </a:prstGeom>
          <a:noFill/>
        </p:spPr>
      </p:pic>
      <p:pic>
        <p:nvPicPr>
          <p:cNvPr id="13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5715016"/>
            <a:ext cx="1619646" cy="1000132"/>
          </a:xfrm>
          <a:prstGeom prst="rect">
            <a:avLst/>
          </a:prstGeom>
          <a:noFill/>
        </p:spPr>
      </p:pic>
      <p:pic>
        <p:nvPicPr>
          <p:cNvPr id="14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715016"/>
            <a:ext cx="1619646" cy="1000132"/>
          </a:xfrm>
          <a:prstGeom prst="rect">
            <a:avLst/>
          </a:prstGeom>
          <a:noFill/>
        </p:spPr>
      </p:pic>
      <p:pic>
        <p:nvPicPr>
          <p:cNvPr id="15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757878"/>
            <a:ext cx="1071570" cy="928693"/>
          </a:xfrm>
          <a:prstGeom prst="rect">
            <a:avLst/>
          </a:prstGeom>
          <a:noFill/>
        </p:spPr>
      </p:pic>
      <p:pic>
        <p:nvPicPr>
          <p:cNvPr id="16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5786454"/>
            <a:ext cx="1071570" cy="928693"/>
          </a:xfrm>
          <a:prstGeom prst="rect">
            <a:avLst/>
          </a:prstGeom>
          <a:noFill/>
        </p:spPr>
      </p:pic>
      <p:pic>
        <p:nvPicPr>
          <p:cNvPr id="17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5715016"/>
            <a:ext cx="1619646" cy="1000132"/>
          </a:xfrm>
          <a:prstGeom prst="rect">
            <a:avLst/>
          </a:prstGeom>
          <a:noFill/>
        </p:spPr>
      </p:pic>
      <p:pic>
        <p:nvPicPr>
          <p:cNvPr id="18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786454"/>
            <a:ext cx="1503957" cy="928694"/>
          </a:xfrm>
          <a:prstGeom prst="rect">
            <a:avLst/>
          </a:prstGeom>
          <a:noFill/>
        </p:spPr>
      </p:pic>
      <p:pic>
        <p:nvPicPr>
          <p:cNvPr id="10" name="Picture 14" descr="&amp;Scy;&amp;Kcy;&amp;Acy;&amp;Zcy;&amp;Ocy;&amp;CHcy;&amp;Ncy;&amp;Acy;&amp;YAcy; &amp;Vcy;&amp;IEcy;&amp;S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8" cstate="print">
            <a:lum contrast="10000"/>
          </a:blip>
          <a:srcRect l="9454"/>
          <a:stretch>
            <a:fillRect/>
          </a:stretch>
        </p:blipFill>
        <p:spPr bwMode="auto">
          <a:xfrm flipH="1">
            <a:off x="6215074" y="4500570"/>
            <a:ext cx="2736637" cy="2138318"/>
          </a:xfrm>
          <a:prstGeom prst="rect">
            <a:avLst/>
          </a:prstGeom>
          <a:noFill/>
        </p:spPr>
      </p:pic>
      <p:pic>
        <p:nvPicPr>
          <p:cNvPr id="19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43834" y="5715016"/>
            <a:ext cx="1143008" cy="990606"/>
          </a:xfrm>
          <a:prstGeom prst="rect">
            <a:avLst/>
          </a:prstGeom>
          <a:noFill/>
        </p:spPr>
      </p:pic>
      <p:pic>
        <p:nvPicPr>
          <p:cNvPr id="7" name="Picture 14" descr="&amp;Scy;&amp;kcy;&amp;rcy;&amp;acy;&amp;pcy;-&amp;ncy;&amp;acy;&amp;bcy;&amp;ocy;&amp;rcy; &quot;&amp;YAcy; &amp;lcy;&amp;yucy;&amp;bcy;&amp;lcy;&amp;yucy; &amp;dcy;&amp;ocy;&amp;zhcy;&amp;d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785786" y="5429264"/>
            <a:ext cx="880652" cy="1053097"/>
          </a:xfrm>
          <a:prstGeom prst="rect">
            <a:avLst/>
          </a:prstGeom>
          <a:noFill/>
        </p:spPr>
      </p:pic>
      <p:pic>
        <p:nvPicPr>
          <p:cNvPr id="9" name="Picture 4" descr="&amp;Mcy;&amp;iecy;&amp;gcy;&amp;acy; &amp;scy;&amp;kcy;&amp;rcy;&amp;acy;&amp;pcy; &amp;ncy;&amp;acy;&amp;bcy;&amp;ocy;&amp;rcy; &quot;&amp;Kcy;&amp;rcy;&amp;acy;&amp;scy;&amp;ocy;&amp;chcy;&amp;ncy;&amp;acy;&amp;yacy; &amp;vcy;&amp;iecy;&amp;scy;&amp;ncy;&amp;acy; &amp;icy; &amp;Pcy;&amp;acy;&amp;scy;&amp;khcy;&amp;a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0" cstate="print"/>
          <a:srcRect t="10065" r="-4012" b="14444"/>
          <a:stretch>
            <a:fillRect/>
          </a:stretch>
        </p:blipFill>
        <p:spPr bwMode="auto">
          <a:xfrm>
            <a:off x="3571868" y="5286388"/>
            <a:ext cx="1928826" cy="1257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386ED-172A-4B3C-8CE5-985F820CB364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544F7-47FB-4309-A998-38012858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386ED-172A-4B3C-8CE5-985F820CB364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544F7-47FB-4309-A998-38012858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&amp;Scy;&amp;kcy;&amp;rcy;&amp;acy;&amp;pcy; &amp;ncy;&amp;acy;&amp;bcy;&amp;ocy;&amp;rcy; &quot;Shinoiserie&quot; &quot; &quot;&amp;Mcy;&amp;Ncy;&amp;Ocy;&amp;Gcy;&amp;Ocy;&amp;IEcy; &amp;Mcy;&amp;Ncy;&amp;Ocy;&amp;ZHcy;&amp;IEcy;&amp;Scy;&amp;Tcy;&amp;Vcy;&amp;Ocy;&quot; &amp;ocy;&amp;tcy; MElen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1054114">
            <a:off x="908256" y="4847937"/>
            <a:ext cx="835980" cy="711977"/>
          </a:xfrm>
          <a:prstGeom prst="rect">
            <a:avLst/>
          </a:prstGeom>
          <a:noFill/>
        </p:spPr>
      </p:pic>
      <p:pic>
        <p:nvPicPr>
          <p:cNvPr id="10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572140"/>
            <a:ext cx="1285884" cy="1114432"/>
          </a:xfrm>
          <a:prstGeom prst="rect">
            <a:avLst/>
          </a:prstGeom>
          <a:noFill/>
        </p:spPr>
      </p:pic>
      <p:pic>
        <p:nvPicPr>
          <p:cNvPr id="11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5016"/>
            <a:ext cx="1619646" cy="1000132"/>
          </a:xfrm>
          <a:prstGeom prst="rect">
            <a:avLst/>
          </a:prstGeom>
          <a:noFill/>
        </p:spPr>
      </p:pic>
      <p:pic>
        <p:nvPicPr>
          <p:cNvPr id="12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715016"/>
            <a:ext cx="1619646" cy="1000132"/>
          </a:xfrm>
          <a:prstGeom prst="rect">
            <a:avLst/>
          </a:prstGeom>
          <a:noFill/>
        </p:spPr>
      </p:pic>
      <p:pic>
        <p:nvPicPr>
          <p:cNvPr id="13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757878"/>
            <a:ext cx="1071570" cy="928693"/>
          </a:xfrm>
          <a:prstGeom prst="rect">
            <a:avLst/>
          </a:prstGeom>
          <a:noFill/>
        </p:spPr>
      </p:pic>
      <p:pic>
        <p:nvPicPr>
          <p:cNvPr id="14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9124" y="5786454"/>
            <a:ext cx="1071570" cy="928693"/>
          </a:xfrm>
          <a:prstGeom prst="rect">
            <a:avLst/>
          </a:prstGeom>
          <a:noFill/>
        </p:spPr>
      </p:pic>
      <p:pic>
        <p:nvPicPr>
          <p:cNvPr id="15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715016"/>
            <a:ext cx="1619646" cy="1000132"/>
          </a:xfrm>
          <a:prstGeom prst="rect">
            <a:avLst/>
          </a:prstGeom>
          <a:noFill/>
        </p:spPr>
      </p:pic>
      <p:pic>
        <p:nvPicPr>
          <p:cNvPr id="17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715016"/>
            <a:ext cx="1619646" cy="1000132"/>
          </a:xfrm>
          <a:prstGeom prst="rect">
            <a:avLst/>
          </a:prstGeom>
          <a:noFill/>
        </p:spPr>
      </p:pic>
      <p:pic>
        <p:nvPicPr>
          <p:cNvPr id="16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86710" y="5715016"/>
            <a:ext cx="1143008" cy="990606"/>
          </a:xfrm>
          <a:prstGeom prst="rect">
            <a:avLst/>
          </a:prstGeom>
          <a:noFill/>
        </p:spPr>
      </p:pic>
      <p:pic>
        <p:nvPicPr>
          <p:cNvPr id="7" name="Picture 14" descr="&amp;Scy;&amp;kcy;&amp;rcy;&amp;acy;&amp;pcy;-&amp;ncy;&amp;acy;&amp;bcy;&amp;ocy;&amp;rcy; &quot;&amp;YAcy; &amp;lcy;&amp;yucy;&amp;bcy;&amp;lcy;&amp;yucy; &amp;dcy;&amp;ocy;&amp;zhcy;&amp;d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785786" y="5500702"/>
            <a:ext cx="880652" cy="1053097"/>
          </a:xfrm>
          <a:prstGeom prst="rect">
            <a:avLst/>
          </a:prstGeom>
          <a:noFill/>
        </p:spPr>
      </p:pic>
      <p:pic>
        <p:nvPicPr>
          <p:cNvPr id="9" name="Picture 4" descr="&amp;Mcy;&amp;iecy;&amp;gcy;&amp;acy; &amp;scy;&amp;kcy;&amp;rcy;&amp;acy;&amp;pcy; &amp;ncy;&amp;acy;&amp;bcy;&amp;ocy;&amp;rcy; &quot;&amp;Kcy;&amp;rcy;&amp;acy;&amp;scy;&amp;ocy;&amp;chcy;&amp;ncy;&amp;acy;&amp;yacy; &amp;vcy;&amp;iecy;&amp;scy;&amp;ncy;&amp;acy; &amp;icy; &amp;Pcy;&amp;acy;&amp;scy;&amp;khcy;&amp;a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7" cstate="print"/>
          <a:srcRect t="10065" r="-4012" b="14444"/>
          <a:stretch>
            <a:fillRect/>
          </a:stretch>
        </p:blipFill>
        <p:spPr bwMode="auto">
          <a:xfrm>
            <a:off x="6286512" y="5429264"/>
            <a:ext cx="1928826" cy="1257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40"/>
            <a:ext cx="1285884" cy="1114432"/>
          </a:xfrm>
          <a:prstGeom prst="rect">
            <a:avLst/>
          </a:prstGeom>
          <a:noFill/>
        </p:spPr>
      </p:pic>
      <p:pic>
        <p:nvPicPr>
          <p:cNvPr id="8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5016"/>
            <a:ext cx="1619646" cy="1000132"/>
          </a:xfrm>
          <a:prstGeom prst="rect">
            <a:avLst/>
          </a:prstGeom>
          <a:noFill/>
        </p:spPr>
      </p:pic>
      <p:pic>
        <p:nvPicPr>
          <p:cNvPr id="9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715016"/>
            <a:ext cx="1619646" cy="1000132"/>
          </a:xfrm>
          <a:prstGeom prst="rect">
            <a:avLst/>
          </a:prstGeom>
          <a:noFill/>
        </p:spPr>
      </p:pic>
      <p:pic>
        <p:nvPicPr>
          <p:cNvPr id="10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757878"/>
            <a:ext cx="1071570" cy="928693"/>
          </a:xfrm>
          <a:prstGeom prst="rect">
            <a:avLst/>
          </a:prstGeom>
          <a:noFill/>
        </p:spPr>
      </p:pic>
      <p:pic>
        <p:nvPicPr>
          <p:cNvPr id="11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29124" y="5786454"/>
            <a:ext cx="1071570" cy="928693"/>
          </a:xfrm>
          <a:prstGeom prst="rect">
            <a:avLst/>
          </a:prstGeom>
          <a:noFill/>
        </p:spPr>
      </p:pic>
      <p:pic>
        <p:nvPicPr>
          <p:cNvPr id="12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715016"/>
            <a:ext cx="1619646" cy="1000132"/>
          </a:xfrm>
          <a:prstGeom prst="rect">
            <a:avLst/>
          </a:prstGeom>
          <a:noFill/>
        </p:spPr>
      </p:pic>
      <p:pic>
        <p:nvPicPr>
          <p:cNvPr id="13" name="Picture 20" descr="&amp;Pcy;&amp;iecy;&amp;jcy;&amp;zcy;&amp;acy;&amp;zhcy;&amp;ncy;&amp;ycy;&amp;jcy; &amp;ncy;&amp;acy;&amp;bcy;&amp;ocy;&amp;rcy; - &amp;kcy;&amp;acy;&amp;rcy;&amp;tcy;&amp;icy;&amp;n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715016"/>
            <a:ext cx="1619646" cy="1000132"/>
          </a:xfrm>
          <a:prstGeom prst="rect">
            <a:avLst/>
          </a:prstGeom>
          <a:noFill/>
        </p:spPr>
      </p:pic>
      <p:pic>
        <p:nvPicPr>
          <p:cNvPr id="14" name="Picture 22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Dcy;&amp;iecy;&amp;tcy;&amp;scy;&amp;kcy;&amp;acy;&amp;yacy; &amp;pcy;&amp;lcy;&amp;ocy;&amp;shchcy;&amp;acy;&amp;dcy;&amp;kcy;&amp;acy;&quot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86710" y="5715016"/>
            <a:ext cx="1143008" cy="99060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386ED-172A-4B3C-8CE5-985F820CB364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544F7-47FB-4309-A998-38012858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386ED-172A-4B3C-8CE5-985F820CB364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544F7-47FB-4309-A998-38012858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386ED-172A-4B3C-8CE5-985F820CB364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544F7-47FB-4309-A998-38012858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386ED-172A-4B3C-8CE5-985F820CB364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544F7-47FB-4309-A998-38012858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386ED-172A-4B3C-8CE5-985F820CB364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544F7-47FB-4309-A998-38012858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4386ED-172A-4B3C-8CE5-985F820CB364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544F7-47FB-4309-A998-380128581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img-fotki.yandex.ru/get/15538/96594199.486/0_c2898_a884670d_XS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img-fotki.yandex.ru/get/15538/96594199.486/0_c2898_a884670d_XS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fon_127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42" name="AutoShape 30" descr="&amp;Kcy;&amp;lcy;&amp;acy;&amp;scy;&amp;tcy;&amp;iecy;&amp;rcy;&amp;ycy; &amp;icy; &amp;rcy;&amp;acy;&amp;mcy;&amp;kcy;&amp;i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Рисунок 33" descr="0_53cb8_b9394b4e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143636" y="0"/>
            <a:ext cx="2857488" cy="1257294"/>
          </a:xfrm>
          <a:prstGeom prst="rect">
            <a:avLst/>
          </a:prstGeom>
        </p:spPr>
      </p:pic>
      <p:pic>
        <p:nvPicPr>
          <p:cNvPr id="35" name="Рисунок 34" descr="0_53cb8_b9394b4e_X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786314" y="0"/>
            <a:ext cx="1811873" cy="797224"/>
          </a:xfrm>
          <a:prstGeom prst="rect">
            <a:avLst/>
          </a:prstGeom>
        </p:spPr>
      </p:pic>
      <p:pic>
        <p:nvPicPr>
          <p:cNvPr id="36" name="Рисунок 35" descr="0_53cb8_b9394b4e_X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3084766" cy="1357297"/>
          </a:xfrm>
          <a:prstGeom prst="rect">
            <a:avLst/>
          </a:prstGeom>
        </p:spPr>
      </p:pic>
      <p:pic>
        <p:nvPicPr>
          <p:cNvPr id="37" name="Рисунок 36" descr="0_53cb8_b9394b4e_XL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857488" y="0"/>
            <a:ext cx="2000263" cy="880115"/>
          </a:xfrm>
          <a:prstGeom prst="rect">
            <a:avLst/>
          </a:prstGeom>
        </p:spPr>
      </p:pic>
      <p:pic>
        <p:nvPicPr>
          <p:cNvPr id="13320" name="Picture 8" descr="&amp;Scy;&amp;icy;&amp;rcy;&amp;iecy;&amp;ncy;&amp;iecy;&amp;vcy;&amp;ycy;&amp;iecy; &amp;fcy;&amp;ocy;&amp;ncy;&amp;ycy; &amp;dcy;&amp;lcy;&amp;yacy; &amp;scy;&amp;tcy;&amp;iecy;&amp;ncy;&amp;dcy;&amp;ocy;&amp;vcy; &quot; &amp;Ocy;&amp;fcy;&amp;ocy;&amp;rcy;&amp;mcy;&amp;lcy;&amp;iecy;&amp;ncy;&amp;icy;&amp;iecy; &amp;dcy;&amp;iecy;&amp;tcy;&amp;scy;&amp;kcy;&amp;ocy;&amp;gcy;&amp;ocy; &amp;scy;&amp;acy;&amp;dcy;&amp;acy;, &amp;vcy;&amp;scy;&amp;iecy; &amp;dcy;&amp;lcy;&amp;yacy; &amp;dcy;&amp;iecy;&amp;tcy;&amp;scy;&amp;kcy;&amp;ocy;&amp;gcy;&amp;ocy; &amp;scy;&amp;acy;&amp;dcy;&amp;acy;, &amp;rcy;&amp;ocy;&amp;dcy;&amp;icy;&amp;tcy;&amp;iecy;&amp;lcy;&amp;softcy;&amp;scy;&amp;kcy;&amp;icy;&amp;jcy; &amp;ucy;&amp;gcy;&amp;ocy;&amp;lcy;&amp;ocy;&amp;kcy;, &amp;pcy;&amp;acy;&amp;pcy;&amp;kcy;&amp;icy; &amp;pcy;&amp;iecy;&amp;rcy;&amp;iecy;&amp;dcy;&amp;vcy;&amp;icy;&amp;zhcy;&amp;kcy;&amp;icy; - SkyClipArt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6.hostingkartinok.com/uploads/images/2014/03/ad734132edfba3d18a16ec72a846791f.png" TargetMode="External"/><Relationship Id="rId3" Type="http://schemas.openxmlformats.org/officeDocument/2006/relationships/hyperlink" Target="http://img-fotki.yandex.ru/get/6211/83813999.4a2/0_941b7_d2253c5_XL" TargetMode="External"/><Relationship Id="rId7" Type="http://schemas.openxmlformats.org/officeDocument/2006/relationships/hyperlink" Target="http://img1.liveinternet.ru/images/attach/b/4/103/553/103553627_RRSRSR_RRRRSRRyo__107_.png" TargetMode="External"/><Relationship Id="rId2" Type="http://schemas.openxmlformats.org/officeDocument/2006/relationships/hyperlink" Target="http://img-fotki.yandex.ru/get/5407/natali73123.2eb/0_53cb8_b9394b4e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607/43358459.17/0_6e6a5_626c8900_XL" TargetMode="External"/><Relationship Id="rId11" Type="http://schemas.openxmlformats.org/officeDocument/2006/relationships/hyperlink" Target="http://img-fotki.yandex.ru/get/6622/37366204.ea/0_93d8e_d9ccf493_XL" TargetMode="External"/><Relationship Id="rId5" Type="http://schemas.openxmlformats.org/officeDocument/2006/relationships/hyperlink" Target="http://s008.radikal.ru/i304/1104/6f/412b84ba1e0a.png" TargetMode="External"/><Relationship Id="rId10" Type="http://schemas.openxmlformats.org/officeDocument/2006/relationships/hyperlink" Target="http://ramki-vsem.ru/fony/fon_127.jpg" TargetMode="External"/><Relationship Id="rId4" Type="http://schemas.openxmlformats.org/officeDocument/2006/relationships/hyperlink" Target="http://img-fotki.yandex.ru/get/5501/120710424.206/0_75a2e_91b11b5a_XL" TargetMode="External"/><Relationship Id="rId9" Type="http://schemas.openxmlformats.org/officeDocument/2006/relationships/hyperlink" Target="http://img-fotki.yandex.ru/get/6202/153292660.ee/0_6cab8_bb9587cc_X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Segoe Print" pitchFamily="2" charset="0"/>
              </a:rPr>
              <a:t>Орфографические пятиминутки на уроках русского языка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«ВЕСЕННЕЕ  НАСТРОЕНИЕ»</a:t>
            </a:r>
            <a:endParaRPr lang="ru-RU" sz="36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45091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      Работу выполнила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МОУ СОШ №20 г. Тверь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Чикал Ольга Александровна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20688"/>
            <a:ext cx="22322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dirty="0" smtClean="0"/>
              <a:t>Русский </a:t>
            </a:r>
            <a:r>
              <a:rPr lang="ru-RU" dirty="0" smtClean="0"/>
              <a:t>язык </a:t>
            </a:r>
          </a:p>
          <a:p>
            <a:r>
              <a:rPr lang="ru-RU" dirty="0" smtClean="0"/>
              <a:t>3 классы УМК любой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0080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</a:t>
            </a:r>
            <a:r>
              <a:rPr lang="ru-RU" sz="3600" b="1" dirty="0" err="1" smtClean="0"/>
              <a:t>Х-р-шо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в-сной</a:t>
            </a:r>
            <a:r>
              <a:rPr lang="ru-RU" sz="3600" b="1" dirty="0" smtClean="0"/>
              <a:t> (в)</a:t>
            </a:r>
            <a:r>
              <a:rPr lang="ru-RU" sz="3600" b="1" dirty="0" err="1" smtClean="0"/>
              <a:t>г-рах</a:t>
            </a:r>
            <a:r>
              <a:rPr lang="ru-RU" sz="3600" b="1" dirty="0" smtClean="0"/>
              <a:t>. (На)</a:t>
            </a:r>
            <a:r>
              <a:rPr lang="ru-RU" sz="3600" b="1" dirty="0" err="1" smtClean="0"/>
              <a:t>з-лёных</a:t>
            </a:r>
            <a:r>
              <a:rPr lang="ru-RU" sz="3600" b="1" dirty="0" smtClean="0"/>
              <a:t> склонах </a:t>
            </a:r>
            <a:r>
              <a:rPr lang="ru-RU" sz="3600" b="1" dirty="0" err="1" smtClean="0"/>
              <a:t>п-стреют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цв-ты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Выпр-милис</a:t>
            </a:r>
            <a:r>
              <a:rPr lang="ru-RU" sz="3600" b="1" dirty="0" smtClean="0"/>
              <a:t>- </a:t>
            </a:r>
            <a:r>
              <a:rPr lang="ru-RU" sz="3600" b="1" dirty="0" err="1" smtClean="0"/>
              <a:t>пуч-ки</a:t>
            </a:r>
            <a:r>
              <a:rPr lang="ru-RU" sz="3600" b="1" dirty="0" smtClean="0"/>
              <a:t> сухих </a:t>
            </a:r>
            <a:r>
              <a:rPr lang="ru-RU" sz="3600" b="1" dirty="0" err="1" smtClean="0"/>
              <a:t>тра</a:t>
            </a:r>
            <a:r>
              <a:rPr lang="ru-RU" sz="3600" b="1" dirty="0" smtClean="0"/>
              <a:t>-. Вот (вы)</a:t>
            </a:r>
            <a:r>
              <a:rPr lang="ru-RU" sz="3600" b="1" dirty="0" err="1" smtClean="0"/>
              <a:t>п-лзла</a:t>
            </a:r>
            <a:r>
              <a:rPr lang="ru-RU" sz="3600" b="1" dirty="0" smtClean="0"/>
              <a:t> серая туч-. (За)г-рой (про)</a:t>
            </a:r>
            <a:r>
              <a:rPr lang="ru-RU" sz="3600" b="1" dirty="0" err="1" smtClean="0"/>
              <a:t>борм-тал</a:t>
            </a:r>
            <a:r>
              <a:rPr lang="ru-RU" sz="3600" b="1" dirty="0" smtClean="0"/>
              <a:t>  гром. (За)</a:t>
            </a:r>
            <a:r>
              <a:rPr lang="ru-RU" sz="3600" b="1" dirty="0" err="1" smtClean="0"/>
              <a:t>стуч-ли</a:t>
            </a:r>
            <a:r>
              <a:rPr lang="ru-RU" sz="3600" b="1" dirty="0" smtClean="0"/>
              <a:t> первые капли </a:t>
            </a:r>
            <a:r>
              <a:rPr lang="ru-RU" sz="3600" b="1" dirty="0" err="1" smtClean="0"/>
              <a:t>д-ждя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395536" y="980728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0080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Х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шо 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сной </a:t>
            </a:r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/>
              <a:t> г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рах. </a:t>
            </a:r>
            <a:r>
              <a:rPr lang="ru-RU" sz="3600" b="1" dirty="0" smtClean="0">
                <a:solidFill>
                  <a:srgbClr val="FF0000"/>
                </a:solidFill>
              </a:rPr>
              <a:t>На</a:t>
            </a:r>
            <a:r>
              <a:rPr lang="ru-RU" sz="3600" b="1" dirty="0" smtClean="0"/>
              <a:t> з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лёных склонах п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стреют цв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ты. Выпр</a:t>
            </a:r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r>
              <a:rPr lang="ru-RU" sz="3600" b="1" dirty="0" smtClean="0"/>
              <a:t>милис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/>
              <a:t> пу</a:t>
            </a:r>
            <a:r>
              <a:rPr lang="ru-RU" sz="3600" b="1" dirty="0" smtClean="0">
                <a:solidFill>
                  <a:srgbClr val="FF0000"/>
                </a:solidFill>
              </a:rPr>
              <a:t>чк</a:t>
            </a:r>
            <a:r>
              <a:rPr lang="ru-RU" sz="3600" b="1" dirty="0" smtClean="0"/>
              <a:t>и сухих тра</a:t>
            </a:r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/>
              <a:t>. Вот вып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лзла серая туч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. </a:t>
            </a:r>
            <a:r>
              <a:rPr lang="ru-RU" sz="3600" b="1" dirty="0" smtClean="0">
                <a:solidFill>
                  <a:srgbClr val="FF0000"/>
                </a:solidFill>
              </a:rPr>
              <a:t>За</a:t>
            </a:r>
            <a:r>
              <a:rPr lang="ru-RU" sz="3600" b="1" dirty="0" smtClean="0"/>
              <a:t> г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рой </a:t>
            </a:r>
            <a:r>
              <a:rPr lang="ru-RU" sz="3600" b="1" dirty="0" smtClean="0">
                <a:solidFill>
                  <a:srgbClr val="FF0000"/>
                </a:solidFill>
              </a:rPr>
              <a:t>про</a:t>
            </a:r>
            <a:r>
              <a:rPr lang="ru-RU" sz="3600" b="1" dirty="0" smtClean="0"/>
              <a:t>борм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тал  гром. </a:t>
            </a:r>
            <a:r>
              <a:rPr lang="ru-RU" sz="3600" b="1" dirty="0" smtClean="0">
                <a:solidFill>
                  <a:srgbClr val="FF0000"/>
                </a:solidFill>
              </a:rPr>
              <a:t>За</a:t>
            </a:r>
            <a:r>
              <a:rPr lang="ru-RU" sz="3600" b="1" dirty="0" smtClean="0"/>
              <a:t>стуч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ли первые капли д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ждя.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395536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     Высокие, </a:t>
            </a:r>
            <a:r>
              <a:rPr lang="ru-RU" sz="3600" b="1" dirty="0" err="1" smtClean="0"/>
              <a:t>кр-сноватые</a:t>
            </a:r>
            <a:r>
              <a:rPr lang="ru-RU" sz="3600" b="1" dirty="0" smtClean="0"/>
              <a:t> сосны (раз)весили   </a:t>
            </a:r>
            <a:r>
              <a:rPr lang="ru-RU" sz="3600" b="1" dirty="0" err="1" smtClean="0"/>
              <a:t>св-и</a:t>
            </a:r>
            <a:r>
              <a:rPr lang="ru-RU" sz="3600" b="1" dirty="0" smtClean="0"/>
              <a:t>   иглистые   </a:t>
            </a:r>
            <a:r>
              <a:rPr lang="ru-RU" sz="3600" b="1" dirty="0" err="1" smtClean="0"/>
              <a:t>в-рш-ны</a:t>
            </a:r>
            <a:r>
              <a:rPr lang="ru-RU" sz="3600" b="1" dirty="0" smtClean="0"/>
              <a:t>. </a:t>
            </a:r>
          </a:p>
          <a:p>
            <a:pPr algn="just"/>
            <a:r>
              <a:rPr lang="ru-RU" sz="3600" b="1" dirty="0" err="1" smtClean="0"/>
              <a:t>З-лёные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ёлоч-ки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выг-бают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св-и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к-лючие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ве-ки</a:t>
            </a:r>
            <a:r>
              <a:rPr lang="ru-RU" sz="3600" b="1" dirty="0" smtClean="0"/>
              <a:t>.  </a:t>
            </a:r>
            <a:r>
              <a:rPr lang="ru-RU" sz="3600" b="1" dirty="0" err="1" smtClean="0"/>
              <a:t>Кр-суется</a:t>
            </a:r>
            <a:r>
              <a:rPr lang="ru-RU" sz="3600" b="1" dirty="0" smtClean="0"/>
              <a:t>   белая,  кудреватая </a:t>
            </a:r>
          </a:p>
          <a:p>
            <a:pPr algn="just"/>
            <a:r>
              <a:rPr lang="ru-RU" sz="3600" b="1" dirty="0" err="1" smtClean="0"/>
              <a:t>б-рё-ка</a:t>
            </a:r>
            <a:r>
              <a:rPr lang="ru-RU" sz="3600" b="1" dirty="0" smtClean="0"/>
              <a:t>   (с)  </a:t>
            </a:r>
            <a:r>
              <a:rPr lang="ru-RU" sz="3600" b="1" dirty="0" err="1" smtClean="0"/>
              <a:t>душ-стыми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л-сточ-ками</a:t>
            </a:r>
            <a:r>
              <a:rPr lang="ru-RU" sz="3600" b="1" dirty="0" smtClean="0"/>
              <a:t>. </a:t>
            </a:r>
          </a:p>
          <a:p>
            <a:pPr algn="just"/>
            <a:r>
              <a:rPr lang="ru-RU" sz="3600" b="1" dirty="0" err="1" smtClean="0"/>
              <a:t>Др-ж-т</a:t>
            </a:r>
            <a:r>
              <a:rPr lang="ru-RU" sz="3600" b="1" dirty="0" smtClean="0"/>
              <a:t>   серая   -</a:t>
            </a:r>
            <a:r>
              <a:rPr lang="ru-RU" sz="3600" b="1" dirty="0" err="1" smtClean="0"/>
              <a:t>сина</a:t>
            </a:r>
            <a:r>
              <a:rPr lang="ru-RU" sz="3600" b="1" dirty="0" smtClean="0"/>
              <a:t>.   </a:t>
            </a:r>
            <a:r>
              <a:rPr lang="ru-RU" sz="3600" b="1" dirty="0" err="1" smtClean="0"/>
              <a:t>К-р-настый</a:t>
            </a:r>
            <a:r>
              <a:rPr lang="ru-RU" sz="3600" b="1" dirty="0" smtClean="0"/>
              <a:t> </a:t>
            </a:r>
          </a:p>
          <a:p>
            <a:pPr algn="just"/>
            <a:r>
              <a:rPr lang="ru-RU" sz="3600" b="1" dirty="0" err="1" smtClean="0"/>
              <a:t>ду</a:t>
            </a:r>
            <a:r>
              <a:rPr lang="ru-RU" sz="3600" b="1" dirty="0" smtClean="0"/>
              <a:t>-    (рас)кинул    шатром    </a:t>
            </a:r>
            <a:r>
              <a:rPr lang="ru-RU" sz="3600" b="1" dirty="0" err="1" smtClean="0"/>
              <a:t>св-и</a:t>
            </a:r>
            <a:r>
              <a:rPr lang="ru-RU" sz="3600" b="1" dirty="0" smtClean="0"/>
              <a:t>   </a:t>
            </a:r>
          </a:p>
          <a:p>
            <a:pPr algn="just"/>
            <a:r>
              <a:rPr lang="ru-RU" sz="3600" b="1" dirty="0" err="1" smtClean="0"/>
              <a:t>выр-зные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лист-я</a:t>
            </a:r>
            <a:r>
              <a:rPr lang="ru-RU" sz="3600" b="1" dirty="0" smtClean="0"/>
              <a:t>. </a:t>
            </a:r>
          </a:p>
          <a:p>
            <a:r>
              <a:rPr lang="ru-RU" sz="3600" b="1" dirty="0" smtClean="0"/>
              <a:t>                                            </a:t>
            </a:r>
            <a:r>
              <a:rPr lang="ru-RU" sz="2800" b="1" dirty="0" smtClean="0"/>
              <a:t>(По К.Д. Ушинскому)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395536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     Высокие, кр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сноватые сосны </a:t>
            </a:r>
            <a:r>
              <a:rPr lang="ru-RU" sz="3600" b="1" dirty="0" smtClean="0">
                <a:solidFill>
                  <a:srgbClr val="FF0000"/>
                </a:solidFill>
              </a:rPr>
              <a:t>раз</a:t>
            </a:r>
            <a:r>
              <a:rPr lang="ru-RU" sz="3600" b="1" dirty="0" smtClean="0"/>
              <a:t>весили   св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и   иглистые   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рш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ны. </a:t>
            </a:r>
          </a:p>
          <a:p>
            <a:pPr algn="just"/>
            <a:r>
              <a:rPr lang="ru-RU" sz="3600" b="1" dirty="0" smtClean="0"/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лёные ёло</a:t>
            </a:r>
            <a:r>
              <a:rPr lang="ru-RU" sz="3600" b="1" dirty="0" smtClean="0">
                <a:solidFill>
                  <a:srgbClr val="FF0000"/>
                </a:solidFill>
              </a:rPr>
              <a:t>чк</a:t>
            </a:r>
            <a:r>
              <a:rPr lang="ru-RU" sz="3600" b="1" dirty="0" smtClean="0"/>
              <a:t>и выг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бают св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и к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лючие ве</a:t>
            </a:r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r>
              <a:rPr lang="ru-RU" sz="3600" b="1" dirty="0" smtClean="0"/>
              <a:t>ки.  Кр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суется   белая,  кудреватая   б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рё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/>
              <a:t>ка   </a:t>
            </a:r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r>
              <a:rPr lang="ru-RU" sz="3600" b="1" dirty="0" smtClean="0"/>
              <a:t>   душ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стыми   </a:t>
            </a:r>
          </a:p>
          <a:p>
            <a:pPr algn="just"/>
            <a:r>
              <a:rPr lang="ru-RU" sz="3600" b="1" dirty="0" smtClean="0"/>
              <a:t>л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сто</a:t>
            </a:r>
            <a:r>
              <a:rPr lang="ru-RU" sz="3600" b="1" dirty="0" smtClean="0">
                <a:solidFill>
                  <a:srgbClr val="FF0000"/>
                </a:solidFill>
              </a:rPr>
              <a:t>чк</a:t>
            </a:r>
            <a:r>
              <a:rPr lang="ru-RU" sz="3600" b="1" dirty="0" smtClean="0"/>
              <a:t>ами.  Др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ж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   серая  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сина.   </a:t>
            </a:r>
          </a:p>
          <a:p>
            <a:pPr algn="just"/>
            <a:r>
              <a:rPr lang="ru-RU" sz="3600" b="1" dirty="0" smtClean="0"/>
              <a:t>К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р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настый ду</a:t>
            </a:r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r>
              <a:rPr lang="ru-RU" sz="3600" b="1" dirty="0" smtClean="0"/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рас</a:t>
            </a:r>
            <a:r>
              <a:rPr lang="ru-RU" sz="3600" b="1" dirty="0" smtClean="0"/>
              <a:t>кинул шатром    св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и   выр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зные   лист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/>
              <a:t>я. </a:t>
            </a:r>
          </a:p>
          <a:p>
            <a:r>
              <a:rPr lang="ru-RU" sz="3600" b="1" dirty="0" smtClean="0"/>
              <a:t>                                            </a:t>
            </a:r>
            <a:r>
              <a:rPr lang="ru-RU" sz="2800" b="1" dirty="0" smtClean="0"/>
              <a:t>(По К.Д. Ушинскому)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395536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483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 (На)</a:t>
            </a:r>
            <a:r>
              <a:rPr lang="ru-RU" sz="3600" b="1" dirty="0" err="1" smtClean="0"/>
              <a:t>п-ляне</a:t>
            </a:r>
            <a:r>
              <a:rPr lang="ru-RU" sz="3600" b="1" dirty="0" smtClean="0"/>
              <a:t>  т-чёт  </a:t>
            </a:r>
            <a:r>
              <a:rPr lang="ru-RU" sz="3600" b="1" dirty="0" err="1" smtClean="0"/>
              <a:t>в-сёлый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руч-ёк</a:t>
            </a:r>
            <a:r>
              <a:rPr lang="ru-RU" sz="3600" b="1" dirty="0" smtClean="0"/>
              <a:t>. </a:t>
            </a:r>
          </a:p>
          <a:p>
            <a:pPr algn="just"/>
            <a:r>
              <a:rPr lang="ru-RU" sz="3600" b="1" dirty="0" err="1" smtClean="0"/>
              <a:t>Тр-ва</a:t>
            </a:r>
            <a:r>
              <a:rPr lang="ru-RU" sz="3600" b="1" dirty="0" smtClean="0"/>
              <a:t> кругом </a:t>
            </a:r>
            <a:r>
              <a:rPr lang="ru-RU" sz="3600" b="1" dirty="0" err="1" smtClean="0"/>
              <a:t>з-лёная</a:t>
            </a:r>
            <a:r>
              <a:rPr lang="ru-RU" sz="3600" b="1" dirty="0" smtClean="0"/>
              <a:t>. Много </a:t>
            </a:r>
            <a:r>
              <a:rPr lang="ru-RU" sz="3600" b="1" dirty="0" err="1" smtClean="0"/>
              <a:t>цв-тёт</a:t>
            </a:r>
            <a:r>
              <a:rPr lang="ru-RU" sz="3600" b="1" dirty="0" smtClean="0"/>
              <a:t> пёстрых </a:t>
            </a:r>
            <a:r>
              <a:rPr lang="ru-RU" sz="3600" b="1" dirty="0" err="1" smtClean="0"/>
              <a:t>цв-тов</a:t>
            </a:r>
            <a:r>
              <a:rPr lang="ru-RU" sz="3600" b="1" dirty="0" smtClean="0"/>
              <a:t>. (На)</a:t>
            </a:r>
            <a:r>
              <a:rPr lang="ru-RU" sz="3600" b="1" dirty="0" err="1" smtClean="0"/>
              <a:t>цв-тах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р-ботают</a:t>
            </a:r>
            <a:r>
              <a:rPr lang="ru-RU" sz="3600" b="1" dirty="0" smtClean="0"/>
              <a:t> пчёлы. </a:t>
            </a:r>
            <a:r>
              <a:rPr lang="ru-RU" sz="3600" b="1" dirty="0" err="1" smtClean="0"/>
              <a:t>М-хнатые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шм-ли</a:t>
            </a:r>
            <a:r>
              <a:rPr lang="ru-RU" sz="3600" b="1" dirty="0" smtClean="0"/>
              <a:t> гудят. (У)старой  с-сны  </a:t>
            </a:r>
            <a:r>
              <a:rPr lang="ru-RU" sz="3600" b="1" dirty="0" err="1" smtClean="0"/>
              <a:t>в-ются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ком-ры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483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 На </a:t>
            </a:r>
            <a:r>
              <a:rPr lang="ru-RU" sz="3600" b="1" dirty="0" smtClean="0"/>
              <a:t>п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ляне  т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чёт  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сёлый   руч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ёк. </a:t>
            </a:r>
          </a:p>
          <a:p>
            <a:pPr algn="just"/>
            <a:r>
              <a:rPr lang="ru-RU" sz="3600" b="1" dirty="0" smtClean="0"/>
              <a:t>Тр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ва кругом з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лёная. Много цв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тёт пёстрых цв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тов. </a:t>
            </a:r>
            <a:r>
              <a:rPr lang="ru-RU" sz="3600" b="1" dirty="0" smtClean="0">
                <a:solidFill>
                  <a:srgbClr val="FF0000"/>
                </a:solidFill>
              </a:rPr>
              <a:t>На</a:t>
            </a:r>
            <a:r>
              <a:rPr lang="ru-RU" sz="3600" b="1" dirty="0" smtClean="0"/>
              <a:t> цв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тах 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ботают пчёлы. М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хнатые шм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ли гудят. 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  старой  с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сны  в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/>
              <a:t>ются  ком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ры.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836712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     (На)ступил   май.   </a:t>
            </a:r>
            <a:r>
              <a:rPr lang="ru-RU" sz="4000" b="1" dirty="0" err="1" smtClean="0"/>
              <a:t>Ст-ят</a:t>
            </a:r>
            <a:r>
              <a:rPr lang="ru-RU" sz="4000" b="1" dirty="0" smtClean="0"/>
              <a:t>   тёплые </a:t>
            </a:r>
          </a:p>
          <a:p>
            <a:pPr algn="just"/>
            <a:r>
              <a:rPr lang="ru-RU" sz="4000" b="1" dirty="0" err="1" smtClean="0"/>
              <a:t>д-н-ки</a:t>
            </a:r>
            <a:r>
              <a:rPr lang="ru-RU" sz="4000" b="1" dirty="0" smtClean="0"/>
              <a:t>.  А(</a:t>
            </a:r>
            <a:r>
              <a:rPr lang="ru-RU" sz="4000" b="1" dirty="0" err="1" smtClean="0"/>
              <a:t>н,нн</a:t>
            </a:r>
            <a:r>
              <a:rPr lang="ru-RU" sz="4000" b="1" dirty="0" smtClean="0"/>
              <a:t>)</a:t>
            </a:r>
            <a:r>
              <a:rPr lang="ru-RU" sz="4000" b="1" dirty="0" err="1" smtClean="0"/>
              <a:t>а</a:t>
            </a:r>
            <a:r>
              <a:rPr lang="ru-RU" sz="4000" b="1" dirty="0" smtClean="0"/>
              <a:t> и (</a:t>
            </a:r>
            <a:r>
              <a:rPr lang="ru-RU" sz="4000" b="1" dirty="0" err="1" smtClean="0"/>
              <a:t>А,а</a:t>
            </a:r>
            <a:r>
              <a:rPr lang="ru-RU" sz="4000" b="1" dirty="0" smtClean="0"/>
              <a:t>)</a:t>
            </a:r>
            <a:r>
              <a:rPr lang="ru-RU" sz="4000" b="1" dirty="0" err="1" smtClean="0"/>
              <a:t>лёша</a:t>
            </a:r>
            <a:r>
              <a:rPr lang="ru-RU" sz="4000" b="1" dirty="0" smtClean="0"/>
              <a:t> идут (в)рощ-. (За)ними </a:t>
            </a:r>
            <a:r>
              <a:rPr lang="ru-RU" sz="4000" b="1" dirty="0" err="1" smtClean="0"/>
              <a:t>б-ж-т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С,с</a:t>
            </a:r>
            <a:r>
              <a:rPr lang="ru-RU" sz="4000" b="1" dirty="0" smtClean="0"/>
              <a:t>)-бака (</a:t>
            </a:r>
            <a:r>
              <a:rPr lang="ru-RU" sz="4000" b="1" dirty="0" err="1" smtClean="0"/>
              <a:t>В,в</a:t>
            </a:r>
            <a:r>
              <a:rPr lang="ru-RU" sz="4000" b="1" dirty="0" smtClean="0"/>
              <a:t>)-юн.  Вот   (про)л-тела  стая  </a:t>
            </a:r>
          </a:p>
          <a:p>
            <a:pPr algn="just"/>
            <a:r>
              <a:rPr lang="ru-RU" sz="4000" b="1" dirty="0" err="1" smtClean="0"/>
              <a:t>гр-чей</a:t>
            </a:r>
            <a:r>
              <a:rPr lang="ru-RU" sz="4000" b="1" dirty="0" smtClean="0"/>
              <a:t>. (На)</a:t>
            </a:r>
            <a:r>
              <a:rPr lang="ru-RU" sz="4000" b="1" dirty="0" err="1" smtClean="0"/>
              <a:t>цв-тке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с-дит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пч-ла</a:t>
            </a:r>
            <a:r>
              <a:rPr lang="ru-RU" sz="4000" b="1" dirty="0" smtClean="0"/>
              <a:t>. Она </a:t>
            </a:r>
            <a:r>
              <a:rPr lang="ru-RU" sz="4000" b="1" dirty="0" err="1" smtClean="0"/>
              <a:t>п-ёт</a:t>
            </a:r>
            <a:r>
              <a:rPr lang="ru-RU" sz="4000" b="1" dirty="0" smtClean="0"/>
              <a:t>  со-.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836712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     На</a:t>
            </a:r>
            <a:r>
              <a:rPr lang="ru-RU" sz="4000" b="1" dirty="0" smtClean="0"/>
              <a:t>ступил  май.  Ст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/>
              <a:t>ят  тёплые </a:t>
            </a:r>
          </a:p>
          <a:p>
            <a:pPr algn="just"/>
            <a:r>
              <a:rPr lang="ru-RU" sz="4000" b="1" dirty="0" smtClean="0"/>
              <a:t>д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н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/>
              <a:t>ки. А</a:t>
            </a:r>
            <a:r>
              <a:rPr lang="ru-RU" sz="4000" b="1" dirty="0" smtClean="0">
                <a:solidFill>
                  <a:srgbClr val="FF0000"/>
                </a:solidFill>
              </a:rPr>
              <a:t>нн</a:t>
            </a:r>
            <a:r>
              <a:rPr lang="ru-RU" sz="4000" b="1" dirty="0" smtClean="0"/>
              <a:t>а  и  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лёша  идут  </a:t>
            </a:r>
            <a:r>
              <a:rPr lang="ru-RU" sz="4000" b="1" dirty="0" smtClean="0">
                <a:solidFill>
                  <a:srgbClr val="FF0000"/>
                </a:solidFill>
              </a:rPr>
              <a:t>в  </a:t>
            </a:r>
            <a:r>
              <a:rPr lang="ru-RU" sz="4000" b="1" dirty="0" smtClean="0"/>
              <a:t>рощ</a:t>
            </a:r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/>
              <a:t>. </a:t>
            </a:r>
            <a:r>
              <a:rPr lang="ru-RU" sz="4000" b="1" dirty="0" smtClean="0">
                <a:solidFill>
                  <a:srgbClr val="FF0000"/>
                </a:solidFill>
              </a:rPr>
              <a:t>За </a:t>
            </a:r>
            <a:r>
              <a:rPr lang="ru-RU" sz="4000" b="1" dirty="0" smtClean="0"/>
              <a:t> ними б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ж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т </a:t>
            </a:r>
            <a:r>
              <a:rPr lang="ru-RU" sz="4000" b="1" dirty="0" smtClean="0">
                <a:solidFill>
                  <a:srgbClr val="FF0000"/>
                </a:solidFill>
              </a:rPr>
              <a:t>со</a:t>
            </a:r>
            <a:r>
              <a:rPr lang="ru-RU" sz="4000" b="1" dirty="0" smtClean="0"/>
              <a:t>бака </a:t>
            </a:r>
            <a:r>
              <a:rPr lang="ru-RU" sz="4000" b="1" dirty="0" smtClean="0">
                <a:solidFill>
                  <a:srgbClr val="FF0000"/>
                </a:solidFill>
              </a:rPr>
              <a:t>Вь</a:t>
            </a:r>
            <a:r>
              <a:rPr lang="ru-RU" sz="4000" b="1" dirty="0" smtClean="0"/>
              <a:t>юн. </a:t>
            </a:r>
          </a:p>
          <a:p>
            <a:pPr algn="just"/>
            <a:r>
              <a:rPr lang="ru-RU" sz="4000" b="1" dirty="0" smtClean="0"/>
              <a:t>Вот   </a:t>
            </a:r>
            <a:r>
              <a:rPr lang="ru-RU" sz="4000" b="1" dirty="0" smtClean="0">
                <a:solidFill>
                  <a:srgbClr val="FF0000"/>
                </a:solidFill>
              </a:rPr>
              <a:t>про</a:t>
            </a:r>
            <a:r>
              <a:rPr lang="ru-RU" sz="4000" b="1" dirty="0" smtClean="0"/>
              <a:t>л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тела   стая   гр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чей. 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На</a:t>
            </a:r>
            <a:r>
              <a:rPr lang="ru-RU" sz="4000" b="1" dirty="0" smtClean="0"/>
              <a:t> цв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тке  с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дит пч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ла. Она п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/>
              <a:t>ёт со</a:t>
            </a:r>
            <a:r>
              <a:rPr lang="ru-RU" sz="4000" b="1" dirty="0" smtClean="0">
                <a:solidFill>
                  <a:srgbClr val="FF0000"/>
                </a:solidFill>
              </a:rPr>
              <a:t>к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836712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  Тает  зимний  сне-.   (Над)г-л-вой </a:t>
            </a:r>
          </a:p>
          <a:p>
            <a:pPr algn="just"/>
            <a:r>
              <a:rPr lang="ru-RU" sz="3600" b="1" dirty="0" err="1" smtClean="0"/>
              <a:t>в-дны</a:t>
            </a:r>
            <a:r>
              <a:rPr lang="ru-RU" sz="3600" b="1" dirty="0" smtClean="0"/>
              <a:t>   осыпанные   </a:t>
            </a:r>
            <a:r>
              <a:rPr lang="ru-RU" sz="3600" b="1" dirty="0" err="1" smtClean="0"/>
              <a:t>надувш-мися</a:t>
            </a:r>
            <a:r>
              <a:rPr lang="ru-RU" sz="3600" b="1" dirty="0" smtClean="0"/>
              <a:t> </a:t>
            </a:r>
          </a:p>
          <a:p>
            <a:pPr algn="just"/>
            <a:r>
              <a:rPr lang="ru-RU" sz="3600" b="1" dirty="0" err="1" smtClean="0"/>
              <a:t>см-листыми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поч-ками</a:t>
            </a:r>
            <a:r>
              <a:rPr lang="ru-RU" sz="3600" b="1" dirty="0" smtClean="0"/>
              <a:t>  тонкие  </a:t>
            </a:r>
            <a:r>
              <a:rPr lang="ru-RU" sz="3600" b="1" dirty="0" err="1" smtClean="0"/>
              <a:t>ве-ки</a:t>
            </a:r>
            <a:r>
              <a:rPr lang="ru-RU" sz="3600" b="1" dirty="0" smtClean="0"/>
              <a:t> </a:t>
            </a:r>
          </a:p>
          <a:p>
            <a:pPr algn="just"/>
            <a:r>
              <a:rPr lang="ru-RU" sz="3600" b="1" dirty="0" err="1" smtClean="0"/>
              <a:t>б-рё</a:t>
            </a:r>
            <a:r>
              <a:rPr lang="ru-RU" sz="3600" b="1" dirty="0" smtClean="0"/>
              <a:t>-. Всё </a:t>
            </a:r>
            <a:r>
              <a:rPr lang="ru-RU" sz="3600" b="1" dirty="0" err="1" smtClean="0"/>
              <a:t>бол-ше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слыш-тся</a:t>
            </a:r>
            <a:r>
              <a:rPr lang="ru-RU" sz="3600" b="1" dirty="0" smtClean="0"/>
              <a:t> (в) л-су </a:t>
            </a:r>
            <a:r>
              <a:rPr lang="ru-RU" sz="3600" b="1" dirty="0" err="1" smtClean="0"/>
              <a:t>птич-их</a:t>
            </a:r>
            <a:r>
              <a:rPr lang="ru-RU" sz="3600" b="1" dirty="0" smtClean="0"/>
              <a:t>   г-л-сов.   </a:t>
            </a:r>
            <a:r>
              <a:rPr lang="ru-RU" sz="3600" b="1" dirty="0" err="1" smtClean="0"/>
              <a:t>Т-куют</a:t>
            </a:r>
            <a:r>
              <a:rPr lang="ru-RU" sz="3600" b="1" dirty="0" smtClean="0"/>
              <a:t>   (в)глухих </a:t>
            </a:r>
          </a:p>
          <a:p>
            <a:pPr algn="just"/>
            <a:r>
              <a:rPr lang="ru-RU" sz="3600" b="1" dirty="0" err="1" smtClean="0"/>
              <a:t>м-стах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т-жёлые</a:t>
            </a:r>
            <a:r>
              <a:rPr lang="ru-RU" sz="3600" b="1" dirty="0" smtClean="0"/>
              <a:t>   глухари.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836712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  Тает  зимний  сне</a:t>
            </a:r>
            <a:r>
              <a:rPr lang="ru-RU" sz="3600" b="1" dirty="0" smtClean="0">
                <a:solidFill>
                  <a:srgbClr val="FF0000"/>
                </a:solidFill>
              </a:rPr>
              <a:t>г</a:t>
            </a:r>
            <a:r>
              <a:rPr lang="ru-RU" sz="3600" b="1" dirty="0" smtClean="0"/>
              <a:t>.   </a:t>
            </a:r>
            <a:r>
              <a:rPr lang="ru-RU" sz="3600" b="1" dirty="0" smtClean="0">
                <a:solidFill>
                  <a:srgbClr val="FF0000"/>
                </a:solidFill>
              </a:rPr>
              <a:t>Над</a:t>
            </a:r>
            <a:r>
              <a:rPr lang="ru-RU" sz="3600" b="1" dirty="0" smtClean="0"/>
              <a:t>  г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вой </a:t>
            </a:r>
          </a:p>
          <a:p>
            <a:pPr algn="just"/>
            <a:r>
              <a:rPr lang="ru-RU" sz="3600" b="1" dirty="0" smtClean="0"/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дны   осыпанные   надувш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мися </a:t>
            </a:r>
          </a:p>
          <a:p>
            <a:pPr algn="just"/>
            <a:r>
              <a:rPr lang="ru-RU" sz="3600" b="1" dirty="0" smtClean="0"/>
              <a:t>см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листыми  по</a:t>
            </a:r>
            <a:r>
              <a:rPr lang="ru-RU" sz="3600" b="1" dirty="0" smtClean="0">
                <a:solidFill>
                  <a:srgbClr val="FF0000"/>
                </a:solidFill>
              </a:rPr>
              <a:t>чк</a:t>
            </a:r>
            <a:r>
              <a:rPr lang="ru-RU" sz="3600" b="1" dirty="0" smtClean="0"/>
              <a:t>ами  тонкие  ве</a:t>
            </a:r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r>
              <a:rPr lang="ru-RU" sz="3600" b="1" dirty="0" smtClean="0"/>
              <a:t>ки </a:t>
            </a:r>
          </a:p>
          <a:p>
            <a:pPr algn="just"/>
            <a:r>
              <a:rPr lang="ru-RU" sz="3600" b="1" dirty="0" smtClean="0"/>
              <a:t>берё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/>
              <a:t>. Всё бол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/>
              <a:t>ше слыш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тся </a:t>
            </a:r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/>
              <a:t> л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су птич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/>
              <a:t>их   г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сов.   Т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куют   </a:t>
            </a:r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/>
              <a:t>  глухих </a:t>
            </a:r>
          </a:p>
          <a:p>
            <a:pPr algn="just"/>
            <a:r>
              <a:rPr lang="ru-RU" sz="3600" b="1" dirty="0" smtClean="0"/>
              <a:t>м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стах   т</a:t>
            </a:r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r>
              <a:rPr lang="ru-RU" sz="3600" b="1" dirty="0" smtClean="0"/>
              <a:t>жёлые   глухари.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372707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Вот 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в-сна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(на)стала.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Со-нце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руш-т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снежные горы. Шумит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в-сёлый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руч-ёк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(С)крыш-  звонко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пад-ет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к-пел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-. Лопнули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душ-стые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поч-ки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Ил-я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Н,н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аст-я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ждут (при)лёта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скв-рцов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Они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см-ст-рили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(для)птиц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скв-реч-ники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764704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836712"/>
            <a:ext cx="864096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 Лучи   </a:t>
            </a:r>
            <a:r>
              <a:rPr lang="ru-RU" sz="3600" b="1" dirty="0" err="1" smtClean="0"/>
              <a:t>со-нца</a:t>
            </a:r>
            <a:r>
              <a:rPr lang="ru-RU" sz="3600" b="1" dirty="0" smtClean="0"/>
              <a:t>   (за)-</a:t>
            </a:r>
            <a:r>
              <a:rPr lang="ru-RU" sz="3600" b="1" dirty="0" err="1" smtClean="0"/>
              <a:t>грали</a:t>
            </a:r>
            <a:r>
              <a:rPr lang="ru-RU" sz="3600" b="1" dirty="0" smtClean="0"/>
              <a:t>   (на)</a:t>
            </a:r>
            <a:r>
              <a:rPr lang="ru-RU" sz="3600" b="1" dirty="0" err="1" smtClean="0"/>
              <a:t>з-мле</a:t>
            </a:r>
            <a:r>
              <a:rPr lang="ru-RU" sz="3600" b="1" dirty="0" smtClean="0"/>
              <a:t>. </a:t>
            </a:r>
          </a:p>
          <a:p>
            <a:pPr algn="just"/>
            <a:r>
              <a:rPr lang="ru-RU" sz="3600" b="1" dirty="0" err="1" smtClean="0"/>
              <a:t>Вес-ло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п-ют</a:t>
            </a:r>
            <a:r>
              <a:rPr lang="ru-RU" sz="3600" b="1" dirty="0" smtClean="0"/>
              <a:t>   птицы   (в)</a:t>
            </a:r>
            <a:r>
              <a:rPr lang="ru-RU" sz="3600" b="1" dirty="0" err="1" smtClean="0"/>
              <a:t>ч-ще</a:t>
            </a:r>
            <a:r>
              <a:rPr lang="ru-RU" sz="3600" b="1" dirty="0" smtClean="0"/>
              <a:t>   леса. </a:t>
            </a:r>
          </a:p>
          <a:p>
            <a:pPr algn="just"/>
            <a:r>
              <a:rPr lang="ru-RU" sz="3600" b="1" dirty="0" smtClean="0"/>
              <a:t>(В)</a:t>
            </a:r>
            <a:r>
              <a:rPr lang="ru-RU" sz="3600" b="1" dirty="0" err="1" smtClean="0"/>
              <a:t>тр-ве</a:t>
            </a:r>
            <a:r>
              <a:rPr lang="ru-RU" sz="3600" b="1" dirty="0" smtClean="0"/>
              <a:t>   гудят   </a:t>
            </a:r>
            <a:r>
              <a:rPr lang="ru-RU" sz="3600" b="1" dirty="0" err="1" smtClean="0"/>
              <a:t>шм-ли</a:t>
            </a:r>
            <a:r>
              <a:rPr lang="ru-RU" sz="3600" b="1" dirty="0" smtClean="0"/>
              <a:t>,   </a:t>
            </a:r>
            <a:r>
              <a:rPr lang="ru-RU" sz="3600" b="1" dirty="0" err="1" smtClean="0"/>
              <a:t>л-тают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мо-ки</a:t>
            </a:r>
            <a:r>
              <a:rPr lang="ru-RU" sz="3600" b="1" dirty="0" smtClean="0"/>
              <a:t>.   (На)</a:t>
            </a:r>
            <a:r>
              <a:rPr lang="ru-RU" sz="3600" b="1" dirty="0" err="1" smtClean="0"/>
              <a:t>б-рё-ке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гн-здо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гр-ч</a:t>
            </a:r>
            <a:r>
              <a:rPr lang="ru-RU" sz="3600" b="1" dirty="0" smtClean="0"/>
              <a:t>-.  (На)с-сне </a:t>
            </a:r>
          </a:p>
          <a:p>
            <a:pPr algn="just"/>
            <a:r>
              <a:rPr lang="ru-RU" sz="3600" b="1" dirty="0" err="1" smtClean="0"/>
              <a:t>м-л-кнул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пуш-стый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хвос</a:t>
            </a:r>
            <a:r>
              <a:rPr lang="ru-RU" sz="3600" b="1" dirty="0" smtClean="0"/>
              <a:t>-   белки. </a:t>
            </a:r>
          </a:p>
          <a:p>
            <a:pPr algn="just"/>
            <a:r>
              <a:rPr lang="ru-RU" sz="3600" b="1" dirty="0" smtClean="0"/>
              <a:t>(По)</a:t>
            </a:r>
            <a:r>
              <a:rPr lang="ru-RU" sz="3600" b="1" dirty="0" err="1" smtClean="0"/>
              <a:t>тр-пинке</a:t>
            </a:r>
            <a:r>
              <a:rPr lang="ru-RU" sz="3600" b="1" dirty="0" smtClean="0"/>
              <a:t>  идут   </a:t>
            </a:r>
            <a:r>
              <a:rPr lang="ru-RU" sz="3600" b="1" dirty="0" err="1" smtClean="0"/>
              <a:t>р-бята</a:t>
            </a:r>
            <a:r>
              <a:rPr lang="ru-RU" sz="3600" b="1" dirty="0" smtClean="0"/>
              <a:t>   (в)</a:t>
            </a:r>
            <a:r>
              <a:rPr lang="ru-RU" sz="3600" b="1" dirty="0" err="1" smtClean="0"/>
              <a:t>к-лхо</a:t>
            </a:r>
            <a:r>
              <a:rPr lang="ru-RU" sz="3600" b="1" dirty="0" smtClean="0"/>
              <a:t>-.  </a:t>
            </a:r>
          </a:p>
          <a:p>
            <a:pPr algn="just"/>
            <a:r>
              <a:rPr lang="ru-RU" sz="3600" b="1" dirty="0" smtClean="0"/>
              <a:t>Они   будут   </a:t>
            </a:r>
            <a:r>
              <a:rPr lang="ru-RU" sz="3600" b="1" dirty="0" err="1" smtClean="0"/>
              <a:t>п-м-гат</a:t>
            </a:r>
            <a:r>
              <a:rPr lang="ru-RU" sz="3600" b="1" dirty="0" smtClean="0"/>
              <a:t>-    взрослым.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836712"/>
            <a:ext cx="864096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 Лучи   со</a:t>
            </a:r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r>
              <a:rPr lang="ru-RU" sz="3600" b="1" dirty="0" smtClean="0"/>
              <a:t>нца   </a:t>
            </a:r>
            <a:r>
              <a:rPr lang="ru-RU" sz="3600" b="1" dirty="0" smtClean="0">
                <a:solidFill>
                  <a:srgbClr val="FF0000"/>
                </a:solidFill>
              </a:rPr>
              <a:t>заи</a:t>
            </a:r>
            <a:r>
              <a:rPr lang="ru-RU" sz="3600" b="1" dirty="0" smtClean="0"/>
              <a:t>грали  </a:t>
            </a:r>
            <a:r>
              <a:rPr lang="ru-RU" sz="3600" b="1" dirty="0" smtClean="0">
                <a:solidFill>
                  <a:srgbClr val="FF0000"/>
                </a:solidFill>
              </a:rPr>
              <a:t> на  </a:t>
            </a:r>
            <a:r>
              <a:rPr lang="ru-RU" sz="3600" b="1" dirty="0" smtClean="0"/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мле. </a:t>
            </a:r>
          </a:p>
          <a:p>
            <a:pPr algn="just"/>
            <a:r>
              <a:rPr lang="ru-RU" sz="3600" b="1" dirty="0" smtClean="0"/>
              <a:t>Вес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ло   п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ют   птицы   </a:t>
            </a:r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3600" b="1" dirty="0" smtClean="0"/>
              <a:t> ч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ще   леса. 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/>
              <a:t> тр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ве   гудят   шм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ли,   л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тают  мо</a:t>
            </a:r>
            <a:r>
              <a:rPr lang="ru-RU" sz="3600" b="1" dirty="0" smtClean="0">
                <a:solidFill>
                  <a:srgbClr val="FF0000"/>
                </a:solidFill>
              </a:rPr>
              <a:t>ш</a:t>
            </a:r>
            <a:r>
              <a:rPr lang="ru-RU" sz="3600" b="1" dirty="0" smtClean="0"/>
              <a:t>ки.   </a:t>
            </a:r>
            <a:r>
              <a:rPr lang="ru-RU" sz="3600" b="1" dirty="0" smtClean="0">
                <a:solidFill>
                  <a:srgbClr val="FF0000"/>
                </a:solidFill>
              </a:rPr>
              <a:t>На </a:t>
            </a:r>
            <a:r>
              <a:rPr lang="ru-RU" sz="3600" b="1" dirty="0" smtClean="0"/>
              <a:t> б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рё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/>
              <a:t>ке   гн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здо   гр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ч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.  </a:t>
            </a:r>
            <a:r>
              <a:rPr lang="ru-RU" sz="3600" b="1" dirty="0" smtClean="0">
                <a:solidFill>
                  <a:srgbClr val="FF0000"/>
                </a:solidFill>
              </a:rPr>
              <a:t>На</a:t>
            </a:r>
            <a:r>
              <a:rPr lang="ru-RU" sz="3600" b="1" dirty="0" smtClean="0"/>
              <a:t>  с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сне </a:t>
            </a:r>
          </a:p>
          <a:p>
            <a:pPr algn="just"/>
            <a:r>
              <a:rPr lang="ru-RU" sz="3600" b="1" dirty="0" smtClean="0"/>
              <a:t>м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л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/>
              <a:t>кнул   пуш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стый   хвос</a:t>
            </a:r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r>
              <a:rPr lang="ru-RU" sz="3600" b="1" dirty="0" smtClean="0"/>
              <a:t>   белки. 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По</a:t>
            </a:r>
            <a:r>
              <a:rPr lang="ru-RU" sz="3600" b="1" dirty="0" smtClean="0"/>
              <a:t>  тр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пинке  идут   р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бята   </a:t>
            </a:r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/>
              <a:t>  к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лхо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/>
              <a:t>.  </a:t>
            </a:r>
          </a:p>
          <a:p>
            <a:pPr algn="just"/>
            <a:r>
              <a:rPr lang="ru-RU" sz="3600" b="1" dirty="0" smtClean="0"/>
              <a:t>Они   будут   п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м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гат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/>
              <a:t>    взрослым.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14422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</a:t>
            </a:r>
          </a:p>
          <a:p>
            <a:r>
              <a:rPr lang="en-US" dirty="0" smtClean="0">
                <a:hlinkClick r:id="rId2"/>
              </a:rPr>
              <a:t>http://img-fotki.yandex.ru/get/5407/natali73123.2eb/0_53cb8_b9394b4e_XL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http://img-fotki.yandex.ru/get/6211/83813999.4a2/0_941b7_d2253c5_XL</a:t>
            </a:r>
            <a:r>
              <a:rPr lang="ru-RU" dirty="0" smtClean="0"/>
              <a:t>  </a:t>
            </a:r>
          </a:p>
          <a:p>
            <a:r>
              <a:rPr lang="en-US" dirty="0" smtClean="0">
                <a:hlinkClick r:id="rId4"/>
              </a:rPr>
              <a:t>http://img-fotki.yandex.ru/get/5501/120710424.206/0_75a2e_91b11b5a_XL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http://s008.radikal.ru/i304/1104/6f/412b84ba1e0a.png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6"/>
              </a:rPr>
              <a:t>http://img-fotki.yandex.ru/get/6607/43358459.17/0_6e6a5_626c8900_XL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7"/>
              </a:rPr>
              <a:t>http://img1.liveinternet.ru/images/attach/b/4/103/553/103553627_RRSRSR_RRRRSRRyo__107_.png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8"/>
              </a:rPr>
              <a:t>http://s6.hostingkartinok.com/uploads/images/2014/03/ad734132edfba3d18a16ec72a846791f.png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9"/>
              </a:rPr>
              <a:t>http://img-fotki.yandex.ru/get/6202/153292660.ee/0_6cab8_bb9587cc_XL</a:t>
            </a:r>
            <a:r>
              <a:rPr lang="ru-RU" dirty="0" smtClean="0"/>
              <a:t>  </a:t>
            </a:r>
          </a:p>
          <a:p>
            <a:r>
              <a:rPr lang="en-US" dirty="0" smtClean="0">
                <a:hlinkClick r:id="rId10"/>
              </a:rPr>
              <a:t>http://ramki-vsem.ru/fony/fon_127.jpg</a:t>
            </a:r>
            <a:r>
              <a:rPr lang="ru-RU" dirty="0" smtClean="0"/>
              <a:t>  </a:t>
            </a:r>
          </a:p>
          <a:p>
            <a:r>
              <a:rPr lang="en-US" dirty="0" smtClean="0">
                <a:hlinkClick r:id="rId11"/>
              </a:rPr>
              <a:t>http://img-fotki.yandex.ru/get/6622/37366204.ea/0_93d8e_d9ccf493_XL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5214950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Шаблон выполнен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учителем иностранного языка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МОУ СОШ№1 г. Камешково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Segoe Print" pitchFamily="2" charset="0"/>
              </a:rPr>
              <a:t>Шахториной</a:t>
            </a: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 О. 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869160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Литература: Нефедова Е.А., </a:t>
            </a:r>
            <a:r>
              <a:rPr lang="ru-RU" sz="1400" b="1" dirty="0" err="1" smtClean="0">
                <a:solidFill>
                  <a:srgbClr val="002060"/>
                </a:solidFill>
              </a:rPr>
              <a:t>Узорова</a:t>
            </a:r>
            <a:r>
              <a:rPr lang="ru-RU" sz="1400" b="1" dirty="0" smtClean="0">
                <a:solidFill>
                  <a:srgbClr val="002060"/>
                </a:solidFill>
              </a:rPr>
              <a:t> О.В. «Справочное пособие по русскому языку» «Аквариум» ГИППВ 1997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628800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Вот и 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стала. Со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нце руш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 снежные горы. Шумит 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сёлый руч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ёк.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крыш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звонко пад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ет 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пел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Лопнули душ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стые по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и. Ил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ждут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лёта скв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рцов. Они см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  скв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ики.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700808"/>
            <a:ext cx="8424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Х-р-шо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утром (в)лесу. В-т-рок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л-скает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ств-лы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б-рё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-.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Тр-ва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(по)крыта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р-сой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ож-вает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(В)густой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зел-ни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п-ют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птицы.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Скач-т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рыж-е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белки. Вот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б-ж-т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за-ц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А (за)кустом  (с)пряталась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л-сица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988840"/>
            <a:ext cx="8424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шо утром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лесу.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 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скает ств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лы  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рё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Тр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крыта  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ож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вает.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густой зел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 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ют птицы.  Скач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  рыж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 белки. Вот 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 за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ц.  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кустом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пряталась  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сица.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980728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1665388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(В) старой с-сне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ду-ло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(В)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ду-ле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ж-вёт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рыжая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белоч-ка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Она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ч-сто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прыгает (по)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ве-кам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(На)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суш-ла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белоч-ка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гр-бов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(В)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гн-зде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б-л-ш-е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(за)пасы. Там -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рехи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ш-шки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1665388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 старой 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сне ду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 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вёт рыжая  бело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 Она  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  прыгает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кам.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  бело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 гр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зде 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пасы. Там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рехи и 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шки.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7281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smtClean="0"/>
              <a:t>     Ст-ит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ч-десная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п-года</a:t>
            </a:r>
            <a:r>
              <a:rPr lang="ru-RU" sz="3600" b="1" dirty="0" smtClean="0"/>
              <a:t>.  Пёстрым </a:t>
            </a:r>
          </a:p>
          <a:p>
            <a:pPr algn="just"/>
            <a:r>
              <a:rPr lang="ru-RU" sz="3600" b="1" dirty="0" err="1" smtClean="0"/>
              <a:t>к-вром</a:t>
            </a:r>
            <a:r>
              <a:rPr lang="ru-RU" sz="3600" b="1" dirty="0" smtClean="0"/>
              <a:t> (по)крыты </a:t>
            </a:r>
            <a:r>
              <a:rPr lang="ru-RU" sz="3600" b="1" dirty="0" err="1" smtClean="0"/>
              <a:t>х-лмы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Цв-точ-ная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роспис</a:t>
            </a:r>
            <a:r>
              <a:rPr lang="ru-RU" sz="3600" b="1" dirty="0" smtClean="0"/>
              <a:t>-   (у)</a:t>
            </a:r>
            <a:r>
              <a:rPr lang="ru-RU" sz="3600" b="1" dirty="0" err="1" smtClean="0"/>
              <a:t>крашает</a:t>
            </a:r>
            <a:r>
              <a:rPr lang="ru-RU" sz="3600" b="1" dirty="0" smtClean="0"/>
              <a:t>    </a:t>
            </a:r>
            <a:r>
              <a:rPr lang="ru-RU" sz="3600" b="1" dirty="0" err="1" smtClean="0"/>
              <a:t>тр-пинки</a:t>
            </a:r>
            <a:r>
              <a:rPr lang="ru-RU" sz="3600" b="1" dirty="0" smtClean="0"/>
              <a:t>   и </a:t>
            </a:r>
          </a:p>
          <a:p>
            <a:pPr algn="just"/>
            <a:r>
              <a:rPr lang="ru-RU" sz="3600" b="1" dirty="0" err="1" smtClean="0"/>
              <a:t>д-ро-ки</a:t>
            </a:r>
            <a:r>
              <a:rPr lang="ru-RU" sz="3600" b="1" dirty="0" smtClean="0"/>
              <a:t>. (В)</a:t>
            </a:r>
            <a:r>
              <a:rPr lang="ru-RU" sz="3600" b="1" dirty="0" err="1" smtClean="0"/>
              <a:t>т-нистом</a:t>
            </a:r>
            <a:r>
              <a:rPr lang="ru-RU" sz="3600" b="1" dirty="0" smtClean="0"/>
              <a:t> л-су растёт ландыш-.  Ландыш-  - это  (по)</a:t>
            </a:r>
            <a:r>
              <a:rPr lang="ru-RU" sz="3600" b="1" dirty="0" err="1" smtClean="0"/>
              <a:t>дарок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в-сны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395536" y="980728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7281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 Ст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ит  ч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десная  п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года.  Пёстрым </a:t>
            </a:r>
          </a:p>
          <a:p>
            <a:pPr algn="just"/>
            <a:r>
              <a:rPr lang="ru-RU" sz="3600" b="1" dirty="0" smtClean="0"/>
              <a:t>к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вром </a:t>
            </a:r>
            <a:r>
              <a:rPr lang="ru-RU" sz="3600" b="1" dirty="0" smtClean="0">
                <a:solidFill>
                  <a:srgbClr val="FF0000"/>
                </a:solidFill>
              </a:rPr>
              <a:t>по</a:t>
            </a:r>
            <a:r>
              <a:rPr lang="ru-RU" sz="3600" b="1" dirty="0" smtClean="0"/>
              <a:t>крыты х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лмы. Цв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то</a:t>
            </a:r>
            <a:r>
              <a:rPr lang="ru-RU" sz="3600" b="1" dirty="0" smtClean="0">
                <a:solidFill>
                  <a:srgbClr val="FF0000"/>
                </a:solidFill>
              </a:rPr>
              <a:t>чн</a:t>
            </a:r>
            <a:r>
              <a:rPr lang="ru-RU" sz="3600" b="1" dirty="0" smtClean="0"/>
              <a:t>ая роспис</a:t>
            </a:r>
            <a:r>
              <a:rPr lang="ru-RU" sz="3600" b="1" dirty="0" smtClean="0">
                <a:solidFill>
                  <a:srgbClr val="FF0000"/>
                </a:solidFill>
              </a:rPr>
              <a:t>ь  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крашает   тр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пинки   и </a:t>
            </a:r>
          </a:p>
          <a:p>
            <a:pPr algn="just"/>
            <a:r>
              <a:rPr lang="ru-RU" sz="3600" b="1" dirty="0" smtClean="0"/>
              <a:t>д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ро</a:t>
            </a:r>
            <a:r>
              <a:rPr lang="ru-RU" sz="3600" b="1" dirty="0" smtClean="0">
                <a:solidFill>
                  <a:srgbClr val="FF0000"/>
                </a:solidFill>
              </a:rPr>
              <a:t>ж</a:t>
            </a:r>
            <a:r>
              <a:rPr lang="ru-RU" sz="3600" b="1" dirty="0" smtClean="0"/>
              <a:t>ки. </a:t>
            </a:r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/>
              <a:t> т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нистом л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су растёт ланды</a:t>
            </a:r>
            <a:r>
              <a:rPr lang="ru-RU" sz="3600" b="1" dirty="0" smtClean="0">
                <a:solidFill>
                  <a:srgbClr val="FF0000"/>
                </a:solidFill>
              </a:rPr>
              <a:t>ш</a:t>
            </a:r>
            <a:r>
              <a:rPr lang="ru-RU" sz="3600" b="1" dirty="0" smtClean="0"/>
              <a:t>.  Ланды</a:t>
            </a:r>
            <a:r>
              <a:rPr lang="ru-RU" sz="3600" b="1" dirty="0" smtClean="0">
                <a:solidFill>
                  <a:srgbClr val="FF0000"/>
                </a:solidFill>
              </a:rPr>
              <a:t>ш</a:t>
            </a:r>
            <a:r>
              <a:rPr lang="ru-RU" sz="3600" b="1" dirty="0" smtClean="0"/>
              <a:t>  -  это   </a:t>
            </a:r>
            <a:r>
              <a:rPr lang="ru-RU" sz="3600" b="1" dirty="0" smtClean="0">
                <a:solidFill>
                  <a:srgbClr val="FF0000"/>
                </a:solidFill>
              </a:rPr>
              <a:t>по</a:t>
            </a:r>
            <a:r>
              <a:rPr lang="ru-RU" sz="3600" b="1" dirty="0" smtClean="0"/>
              <a:t>дарок </a:t>
            </a:r>
          </a:p>
          <a:p>
            <a:pPr algn="just"/>
            <a:r>
              <a:rPr lang="ru-RU" sz="3600" b="1" dirty="0" smtClean="0"/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сны.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395536" y="908720"/>
            <a:ext cx="720080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878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Роман</cp:lastModifiedBy>
  <cp:revision>51</cp:revision>
  <dcterms:created xsi:type="dcterms:W3CDTF">2015-02-27T15:59:31Z</dcterms:created>
  <dcterms:modified xsi:type="dcterms:W3CDTF">2023-10-08T08:05:53Z</dcterms:modified>
</cp:coreProperties>
</file>