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82" r:id="rId9"/>
    <p:sldId id="284" r:id="rId10"/>
    <p:sldId id="263" r:id="rId11"/>
    <p:sldId id="264" r:id="rId12"/>
    <p:sldId id="262" r:id="rId13"/>
    <p:sldId id="269" r:id="rId14"/>
    <p:sldId id="270" r:id="rId15"/>
    <p:sldId id="271" r:id="rId16"/>
    <p:sldId id="272" r:id="rId17"/>
    <p:sldId id="274" r:id="rId18"/>
    <p:sldId id="273" r:id="rId19"/>
    <p:sldId id="276" r:id="rId20"/>
    <p:sldId id="277" r:id="rId21"/>
    <p:sldId id="286" r:id="rId22"/>
    <p:sldId id="266" r:id="rId23"/>
    <p:sldId id="265" r:id="rId24"/>
    <p:sldId id="279" r:id="rId25"/>
    <p:sldId id="278" r:id="rId26"/>
    <p:sldId id="275" r:id="rId27"/>
    <p:sldId id="267" r:id="rId28"/>
    <p:sldId id="281" r:id="rId29"/>
    <p:sldId id="285" r:id="rId30"/>
    <p:sldId id="268" r:id="rId31"/>
    <p:sldId id="28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2928958"/>
          </a:xfrm>
        </p:spPr>
        <p:txBody>
          <a:bodyPr>
            <a:noAutofit/>
          </a:bodyPr>
          <a:lstStyle/>
          <a:p>
            <a:pPr algn="ctr"/>
            <a:r>
              <a:rPr lang="ru-RU" sz="8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Первый в космосе</a:t>
            </a:r>
            <a:endParaRPr lang="ru-RU" sz="8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286256"/>
            <a:ext cx="7854696" cy="1752600"/>
          </a:xfrm>
        </p:spPr>
        <p:txBody>
          <a:bodyPr>
            <a:normAutofit/>
          </a:bodyPr>
          <a:lstStyle/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Классный час 6в класс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Юрий Гагарин. Фото с просторов интернета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00364" y="1428736"/>
            <a:ext cx="358781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35782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Полёт корабля «Восток-1» проходил в полностью автоматическом режиме. Потому что никто не мог знать, как поведёт себя космонавт в космосе, в невесомости. Но                                               на всякий случай Гагарину                                                 был выдан секретный код,                                                позволявший в                                                   экстренном случае взять                                                        управление на себя. Чтобы                                                    узнать этот код, нужно было                                                вскрыть конверт и решить              </a:t>
            </a:r>
            <a:br>
              <a:rPr lang="ru-RU" sz="2800" dirty="0" smtClean="0"/>
            </a:br>
            <a:r>
              <a:rPr lang="ru-RU" sz="2800" dirty="0" smtClean="0"/>
              <a:t> математический </a:t>
            </a:r>
            <a:br>
              <a:rPr lang="ru-RU" sz="2800" dirty="0" smtClean="0"/>
            </a:br>
            <a:r>
              <a:rPr lang="ru-RU" sz="2800" dirty="0" smtClean="0"/>
              <a:t>пример.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05"/>
            <a:ext cx="8229600" cy="58959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«Я горю. Прощайте, товарищи» - эту фразу долгое время скрывали. Её Юрий Алексеевич произнёс при завершающей стадии спуска. Когда корабль проходил через плотные слои атмосферы начала полыхать внешняя обшивка корпуса. Дело в том, что до этого полёта никто не предполагал, как на самом деле происходит спуск корабля через атмосферу. И оказалось, что подобное явление — это нормально.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5011750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4" name="Содержимое 3" descr="Юрий Гагарин. Фото с просторов интернет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6072230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ДВА Юрия Гагарина находились на Байконуре 12 апреля 1961 года. Не шутка - поразительный факт истории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ДВА Юрия Гагарина находились на Байконуре 12 апреля 1961 года. Не шутка - поразительный факт истор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1142984"/>
            <a:ext cx="78581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Это был полный тройной (!) тёзка первого космонавта - Юрий Алексеевич Гагарин.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4" name="Содержимое 3" descr="ДВА Юрия Гагарина находились на Байконуре 12 апреля 1961 года. Не шутка - поразительный факт истории"/>
          <p:cNvPicPr>
            <a:picLocks noGrp="1"/>
          </p:cNvPicPr>
          <p:nvPr>
            <p:ph idx="1"/>
          </p:nvPr>
        </p:nvPicPr>
        <p:blipFill>
          <a:blip r:embed="rId2"/>
          <a:srcRect l="3043" t="3667" r="3043" b="4742"/>
          <a:stretch>
            <a:fillRect/>
          </a:stretch>
        </p:blipFill>
        <p:spPr bwMode="auto">
          <a:xfrm>
            <a:off x="1571604" y="1643050"/>
            <a:ext cx="607223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229600" cy="569753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Юрий Гагарин-инженер принимал непосредственное участие в обеспечении полёта Юрия Гагарина-космонавта</a:t>
            </a:r>
          </a:p>
          <a:p>
            <a:r>
              <a:rPr lang="ru-RU" dirty="0" smtClean="0"/>
              <a:t>Он отвечал за телеметрию первого полёта человека в космос.</a:t>
            </a:r>
          </a:p>
          <a:p>
            <a:r>
              <a:rPr lang="ru-RU" dirty="0" smtClean="0"/>
              <a:t>Гагарин-инженер прибыл на Байконур в 1960 году.</a:t>
            </a:r>
          </a:p>
          <a:p>
            <a:r>
              <a:rPr lang="ru-RU" dirty="0" smtClean="0"/>
              <a:t>Задачей команды, в которой он работал, было строительство новой площадки, которая должна была дублировать "старт номер один".</a:t>
            </a:r>
          </a:p>
          <a:p>
            <a:r>
              <a:rPr lang="ru-RU" i="1" dirty="0" smtClean="0"/>
              <a:t>*** До этого момента на Байконуре была только одна площадка, которую после полета в космос начали называть "</a:t>
            </a:r>
            <a:r>
              <a:rPr lang="ru-RU" i="1" dirty="0" err="1" smtClean="0"/>
              <a:t>гагаринским</a:t>
            </a:r>
            <a:r>
              <a:rPr lang="ru-RU" i="1" dirty="0" smtClean="0"/>
              <a:t> стартом".</a:t>
            </a:r>
            <a:endParaRPr lang="ru-RU" dirty="0" smtClean="0"/>
          </a:p>
          <a:p>
            <a:r>
              <a:rPr lang="ru-RU" dirty="0" smtClean="0"/>
              <a:t>Команда, в которой работал Гагарин-инженер, с нуля строила стартовую площадку для более современной ракеты Сергея Королёва - "семерки", как ее называли. Кстати, она по-прежнему летает, уже более сорока лет. Это знаменитый корабль "Союз".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ВА Юрия Гагарина находились на Байконуре 12 апреля 1961 года. Не шутка - поразительный факт истории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85725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643966" cy="56261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 время запуска ракеты Гагарина его тёзка-инженер с коллегами осуществлял телеметрию запуска с начала до конца. "Моя радиотелеметрическая команда записывала на кинопленку параметры всех приборов, - отмечает инженер. - Как </a:t>
            </a:r>
            <a:r>
              <a:rPr lang="ru-RU" sz="3200" dirty="0" smtClean="0"/>
              <a:t>инженер –радист -</a:t>
            </a:r>
            <a:r>
              <a:rPr lang="ru-RU" sz="3200" dirty="0" err="1" smtClean="0"/>
              <a:t>бортовик</a:t>
            </a:r>
            <a:r>
              <a:rPr lang="ru-RU" sz="3200" dirty="0" smtClean="0"/>
              <a:t> я видел весь запуск. За аппаратами телеметрии</a:t>
            </a:r>
            <a:r>
              <a:rPr lang="ru-RU" sz="2800" dirty="0" smtClean="0"/>
              <a:t> </a:t>
            </a:r>
            <a:r>
              <a:rPr lang="ru-RU" sz="3200" dirty="0" smtClean="0"/>
              <a:t>работали операторы-солдаты, а мы вышли и наблюдали — всего за восемь километров от старта…".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ВА Юрия Гагарина находились на Байконуре 12 апреля 1961 года. Не шутка - поразительный факт истор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010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28688"/>
            <a:ext cx="7800975" cy="51974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Когда по радио объявили, что в космос отправился советский гражданин Юрий Гагарин, мать инженера, которая жила в Полтаве, лишилась чувств. Она же не знала о другом Гагарине! И подумала, что речь идёт о ее сыне. Ведь она знала, что он работает на Байконуре.</a:t>
            </a:r>
          </a:p>
          <a:p>
            <a:r>
              <a:rPr lang="ru-RU" dirty="0" smtClean="0"/>
              <a:t>Личная встреча двух Гагариных состоялась в апреле 1963 года. Радиоинженер Юрий Алексеевич Гагарин тогда уже принимал непосредственное участие в запуске полета Валентины Терешковой и Валерия Быковского.</a:t>
            </a:r>
          </a:p>
          <a:p>
            <a:r>
              <a:rPr lang="ru-RU" dirty="0" smtClean="0"/>
              <a:t>"Когда Гагарин приехал на космодром, наши ребята насильно взяли меня с двух сторон под руки и подвели нос к носу к Гагарину. Я сначала растерялся, но представился ему, что я — Гагарин. А он мне: "Знаю, знаю. О вас я уже слышал от Титова".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Юрий Гагарин. Фото с просторов интернета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358063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ВА Юрия Гагарина находились на Байконуре 12 апреля 1961 года. Не шутка - поразительный факт истории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После легендарного полёта Юрий Алексеевич Гагарин был депутатом верховного совета СССР. Объездил весь Советский Союз и посетил с миссией "Посла Мира" 30 стран.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Забавный случай произошёл на приёме у английской королевы.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8572500" cy="55546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"Гагарину на приёме подали чай с лимоном. Выпив чай, он достал ложечкой лимон и съел его. Окружение было в шоке. Этот поступок никак не вписывался в протокол, но королева невозмутимо достала свой лимон и тоже съела. Весь двор сделал то же самое. Инцидент стал прецедентом: теперь при королевском дворе можно съесть лимон, вынув его из чая!"</a:t>
            </a:r>
          </a:p>
          <a:p>
            <a:r>
              <a:rPr lang="ru-RU" sz="2800" dirty="0" smtClean="0"/>
              <a:t>Юрий Гагарин стал единственным человеком в мире, которого королева Великобритании Елизавета II сама попросила сфотографироваться с ней.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02" y="857232"/>
            <a:ext cx="2114536" cy="5143528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Юрий Гагарин. Фото с просторов интернет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28667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C:\Users\%D0%BB%D0%B5%D0%BD%D0%BE%D0%BA\Desktop\scale_2400 (1).webp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C:\Users\%D0%BB%D0%B5%D0%BD%D0%BE%D0%BA\Desktop\scale_24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Гагарин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3778475" cy="56869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7686" y="571480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в любой стране за ним ходили толпы корреспондентов, каждый шаг его отражался в прессе – куда пошел, в какой магазин, чего купил, сколько денег потратил…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-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14291"/>
            <a:ext cx="5103593" cy="36433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04"/>
            <a:ext cx="8001024" cy="621510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 Вспомнить хотя </a:t>
            </a:r>
          </a:p>
          <a:p>
            <a:pPr>
              <a:buNone/>
            </a:pPr>
            <a:r>
              <a:rPr lang="ru-RU" i="1" dirty="0" smtClean="0"/>
              <a:t>бы случай в Японии,</a:t>
            </a:r>
          </a:p>
          <a:p>
            <a:pPr>
              <a:buNone/>
            </a:pPr>
            <a:r>
              <a:rPr lang="ru-RU" i="1" dirty="0" smtClean="0"/>
              <a:t> когда он приобрел </a:t>
            </a:r>
          </a:p>
          <a:p>
            <a:pPr>
              <a:buNone/>
            </a:pPr>
            <a:r>
              <a:rPr lang="ru-RU" i="1" dirty="0" smtClean="0"/>
              <a:t>своим дочкам красивые </a:t>
            </a:r>
          </a:p>
          <a:p>
            <a:pPr>
              <a:buNone/>
            </a:pPr>
            <a:r>
              <a:rPr lang="ru-RU" i="1" dirty="0" smtClean="0"/>
              <a:t>куклы, а вечером, </a:t>
            </a:r>
          </a:p>
          <a:p>
            <a:pPr>
              <a:buNone/>
            </a:pPr>
            <a:r>
              <a:rPr lang="ru-RU" i="1" dirty="0" smtClean="0"/>
              <a:t>на </a:t>
            </a:r>
            <a:r>
              <a:rPr lang="ru-RU" i="1" dirty="0" smtClean="0"/>
              <a:t>пресс-конференции,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ему </a:t>
            </a:r>
            <a:r>
              <a:rPr lang="ru-RU" i="1" smtClean="0"/>
              <a:t>задают </a:t>
            </a:r>
            <a:r>
              <a:rPr lang="ru-RU" i="1" smtClean="0"/>
              <a:t>вопрос: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– Господин Гагарин, </a:t>
            </a:r>
          </a:p>
          <a:p>
            <a:pPr>
              <a:buNone/>
            </a:pPr>
            <a:r>
              <a:rPr lang="ru-RU" i="1" dirty="0" smtClean="0"/>
              <a:t>вы сегодня купили </a:t>
            </a:r>
          </a:p>
          <a:p>
            <a:pPr>
              <a:buNone/>
            </a:pPr>
            <a:r>
              <a:rPr lang="ru-RU" i="1" dirty="0" smtClean="0"/>
              <a:t>японские куклы. Неужели детей первого в мире космонавта Советское правительство не может обеспечить даже хорошими игрушками?</a:t>
            </a:r>
            <a:br>
              <a:rPr lang="ru-RU" i="1" dirty="0" smtClean="0"/>
            </a:br>
            <a:r>
              <a:rPr lang="ru-RU" i="1" dirty="0" smtClean="0"/>
              <a:t>– Вот видите, – огорченно сказал Гагарин, – завтра об этом напишут все газеты, а мне хотелось сделать сюрприз своим дочкам.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ВА Юрия Гагарина находились на Байконуре 12 апреля 1961 года. Не шутка - поразительный факт истории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786688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42938"/>
            <a:ext cx="8501063" cy="5483225"/>
          </a:xfrm>
        </p:spPr>
        <p:txBody>
          <a:bodyPr>
            <a:normAutofit/>
          </a:bodyPr>
          <a:lstStyle/>
          <a:p>
            <a:r>
              <a:rPr lang="ru-RU" dirty="0" smtClean="0"/>
              <a:t>27 марта 1968 года при выполнении тренировочного полёта на самолёте МиГ-15УТИ Гагарин и Серёгин (его напарник) не смогли справиться с нештатной ситуацией. Оба они погибли. Юрию Алексеевичу было всего 34 года.</a:t>
            </a:r>
          </a:p>
          <a:p>
            <a:r>
              <a:rPr lang="ru-RU" dirty="0" smtClean="0"/>
              <a:t>В связи с гибелью Гагарина в Советском Союзе был объявлен общенациональный траур, впервые в истории СССР в память о человеке, не являвшимся главой государства.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6df5d2ebb20b5d3ac25e338e8e326e.jpg"/>
          <p:cNvPicPr>
            <a:picLocks noChangeAspect="1"/>
          </p:cNvPicPr>
          <p:nvPr/>
        </p:nvPicPr>
        <p:blipFill>
          <a:blip r:embed="rId2"/>
          <a:srcRect l="7317"/>
          <a:stretch>
            <a:fillRect/>
          </a:stretch>
        </p:blipFill>
        <p:spPr>
          <a:xfrm>
            <a:off x="642910" y="428604"/>
            <a:ext cx="8143932" cy="5854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715404" cy="56975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Знаменательное событие состоялось ровно 60 лет назад. 12 апреля 1961 года с Советского космодрома Байконур, был совершён первый полёт человека в космос.</a:t>
            </a:r>
          </a:p>
          <a:p>
            <a:r>
              <a:rPr lang="ru-RU" sz="3200" dirty="0" smtClean="0"/>
              <a:t>Это событие ознаменовало новую эпоху для всего человечества. Нельзя обойти тот факт, что этим человеком, первым побывавшим в космосе, был НАШ Юра, теперь уже, конечно, Юрий Алексеевич Гагарин - герой Советского Союза, «Человек Мира».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286016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После своего знаменитого на весь мир полёта Юрий Гагарин написал на клочке бумаги:</a:t>
            </a:r>
            <a:br>
              <a:rPr lang="ru-RU" sz="2000" dirty="0" smtClean="0"/>
            </a:br>
            <a:r>
              <a:rPr lang="ru-RU" sz="2000" i="1" dirty="0" smtClean="0"/>
              <a:t>«Облетев Землю в корабле-спутнике, я увидел, как прекрасна наша планета. Люди, будем хранить и приумножать эту красоту, а не разрушать её!»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4" name="Содержимое 3" descr="Фото с просторов интернет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72803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namenitost_kosmonavt_87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030"/>
            <a:ext cx="8429684" cy="630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 с просторов интернета"/>
          <p:cNvPicPr>
            <a:picLocks noGrp="1"/>
          </p:cNvPicPr>
          <p:nvPr>
            <p:ph idx="1"/>
          </p:nvPr>
        </p:nvPicPr>
        <p:blipFill>
          <a:blip r:embed="rId2"/>
          <a:srcRect b="18391"/>
          <a:stretch>
            <a:fillRect/>
          </a:stretch>
        </p:blipFill>
        <p:spPr bwMode="auto">
          <a:xfrm>
            <a:off x="428596" y="357166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4000528" cy="3929090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None/>
            </a:pPr>
            <a:r>
              <a:rPr lang="ru-RU" sz="3600" dirty="0" smtClean="0"/>
              <a:t>непростую </a:t>
            </a:r>
          </a:p>
          <a:p>
            <a:pPr>
              <a:buNone/>
            </a:pPr>
            <a:r>
              <a:rPr lang="ru-RU" sz="3600" dirty="0" smtClean="0"/>
              <a:t>судьбу прошёл </a:t>
            </a:r>
          </a:p>
          <a:p>
            <a:pPr>
              <a:buNone/>
            </a:pPr>
            <a:r>
              <a:rPr lang="ru-RU" sz="3600" dirty="0" smtClean="0"/>
              <a:t>этот великий человек.</a:t>
            </a:r>
          </a:p>
        </p:txBody>
      </p:sp>
      <p:pic>
        <p:nvPicPr>
          <p:cNvPr id="4" name="Рисунок 3" descr="Юрий Гагарин. Фото с просторов интерне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2984"/>
            <a:ext cx="422402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215313" cy="6215062"/>
          </a:xfrm>
        </p:spPr>
        <p:txBody>
          <a:bodyPr>
            <a:normAutofit/>
          </a:bodyPr>
          <a:lstStyle/>
          <a:p>
            <a:r>
              <a:rPr lang="ru-RU" dirty="0" smtClean="0"/>
              <a:t>Юрий Алексеевич Гагарин родился 9 марта 1934 года в небольшой деревне </a:t>
            </a:r>
            <a:r>
              <a:rPr lang="ru-RU" dirty="0" err="1" smtClean="0"/>
              <a:t>Клушино</a:t>
            </a:r>
            <a:r>
              <a:rPr lang="ru-RU" dirty="0" smtClean="0"/>
              <a:t> Смоленской области. Детство пришлось на военные годы. Деревня, где жила его семья, два года находилась в оккупации.</a:t>
            </a:r>
          </a:p>
          <a:p>
            <a:r>
              <a:rPr lang="ru-RU" dirty="0" smtClean="0"/>
              <a:t>Рост Гагарина был 165 сантиметров (а по некоторым данным 157 см.) В "1-ом военном авиационном училище лётчиков имени К.Е. Ворошилова" с будущим космонавтом произошёл досадный инцидент. Несмотря на всю виртуозность, с которой Гагарин управлялся с самолётами и высокие </a:t>
            </a:r>
            <a:r>
              <a:rPr lang="ru-RU" dirty="0" smtClean="0"/>
              <a:t>баллы </a:t>
            </a:r>
            <a:r>
              <a:rPr lang="ru-RU" dirty="0" smtClean="0"/>
              <a:t>по основным дисциплинам, он никак не мог освоить грамотную посадку, его самолёт всё время «клевал носом».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gar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4630054" cy="6037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4942" y="285728"/>
            <a:ext cx="36433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Было принято решение об отчислении будущего героя, но в последний момент начальник училища обратил внимание на маленький рост Гагарина, из-за этого менялся угол обзора и чувство земли. Тогда на кресло подложили толстую подкладку и благодаря этому Гагарин осуществил правильную посадку.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Гагарина был не один, а два дублёра. Помимо Германа Титова был ещё и Григорий Нелюбов. Он не надевал скафандр, но был готов осуществить полёт на случай особых обстоятельств.</a:t>
            </a:r>
          </a:p>
          <a:p>
            <a:r>
              <a:rPr lang="ru-RU" sz="2400" dirty="0" smtClean="0"/>
              <a:t>За два дня до полёта Гагарин написал супруге прощальное письмо на случай, если произойдёт катастрофа, но письмо Валентине Ивановне передали только 27 марта 1968 года после авиакатастрофы, в которой погиб Юрий Алексеевич.</a:t>
            </a:r>
          </a:p>
        </p:txBody>
      </p:sp>
      <p:pic>
        <p:nvPicPr>
          <p:cNvPr id="3" name="Рисунок 2" descr="2709244928.jpg"/>
          <p:cNvPicPr>
            <a:picLocks noChangeAspect="1"/>
          </p:cNvPicPr>
          <p:nvPr/>
        </p:nvPicPr>
        <p:blipFill>
          <a:blip r:embed="rId2"/>
          <a:srcRect l="26484"/>
          <a:stretch>
            <a:fillRect/>
          </a:stretch>
        </p:blipFill>
        <p:spPr>
          <a:xfrm>
            <a:off x="4857752" y="357166"/>
            <a:ext cx="3966016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5c9cb8ec90a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5621351" cy="6286544"/>
          </a:xfrm>
        </p:spPr>
      </p:pic>
      <p:sp>
        <p:nvSpPr>
          <p:cNvPr id="5" name="Прямоугольник 4"/>
          <p:cNvSpPr/>
          <p:nvPr/>
        </p:nvSpPr>
        <p:spPr>
          <a:xfrm>
            <a:off x="6215074" y="571480"/>
            <a:ext cx="26431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Перед стартом космического корабля для информационной службы было заготовлено три варианта сообщения о результатах полёта. Первый – радостный, торжественный, второй с объявлением о пропаже космонавта и третий - траурный. К великому счастью пригодился только первый вариант.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733</Words>
  <PresentationFormat>Экран (4:3)</PresentationFormat>
  <Paragraphs>46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Первый в космосе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Полёт корабля «Восток-1» проходил в полностью автоматическом режиме. Потому что никто не мог знать, как поведёт себя космонавт в космосе, в невесомости. Но                                               на всякий случай Гагарину                                                 был выдан секретный код,                                                позволявший в                                                   экстренном случае взять                                                        управление на себя. Чтобы                                                    узнать этот код, нужно было                                                вскрыть конверт и решить                математический  пример. </vt:lpstr>
      <vt:lpstr>Слайд 11</vt:lpstr>
      <vt:lpstr>Слайд 12</vt:lpstr>
      <vt:lpstr>ДВА Юрия Гагарина находились на Байконуре 12 апреля 1961 года. Не шутка - поразительный факт истории </vt:lpstr>
      <vt:lpstr>Это был полный тройной (!) тёзка первого космонавта - Юрий Алексеевич Гагарин.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</vt:lpstr>
      <vt:lpstr>Слайд 24</vt:lpstr>
      <vt:lpstr>Слайд 25</vt:lpstr>
      <vt:lpstr>Слайд 26</vt:lpstr>
      <vt:lpstr>Слайд 27</vt:lpstr>
      <vt:lpstr>Слайд 28</vt:lpstr>
      <vt:lpstr>Слайд 29</vt:lpstr>
      <vt:lpstr>После своего знаменитого на весь мир полёта Юрий Гагарин написал на клочке бумаги: «Облетев Землю в корабле-спутнике, я увидел, как прекрасна наша планета. Люди, будем хранить и приумножать эту красоту, а не разрушать её!»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в космосе</dc:title>
  <dc:creator>ленок</dc:creator>
  <cp:lastModifiedBy>ленок</cp:lastModifiedBy>
  <cp:revision>5</cp:revision>
  <dcterms:created xsi:type="dcterms:W3CDTF">2021-04-13T06:39:57Z</dcterms:created>
  <dcterms:modified xsi:type="dcterms:W3CDTF">2021-04-21T15:38:04Z</dcterms:modified>
</cp:coreProperties>
</file>