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  <p:sldId id="264" r:id="rId7"/>
    <p:sldId id="265" r:id="rId8"/>
    <p:sldId id="267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24" autoAdjust="0"/>
  </p:normalViewPr>
  <p:slideViewPr>
    <p:cSldViewPr>
      <p:cViewPr varScale="1">
        <p:scale>
          <a:sx n="81" d="100"/>
          <a:sy n="81" d="100"/>
        </p:scale>
        <p:origin x="-10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C6BBD-A291-4576-A926-7C6B68269D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4ABCB-EB72-4D91-833C-BC7DB44B1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932A2-3450-4150-84D2-F3ED201CC6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1FA73-0842-475E-BAFB-4694D5CA00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54BDD-9598-4848-8F6F-2A74C62308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CB360-7EAB-4F54-9E38-893D62B01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12447-220C-4D98-868B-56FB41E173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2BD6A-2489-4DF6-B2B0-E694F68A34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7A4F6-2A64-4F36-B94C-286CF4FAEE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00AC1-D29F-4ED0-BB59-EB886BDAE2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4DBDB-2F28-495C-8841-ACEFDA1FD8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81D0310-6621-4628-A85B-BC7DD7F74C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 orient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900igr.net/prezentacii-po-muzyke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x-minus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ail.yandex.ru/?uid=25808778&amp;login=mikhajlovich55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14348" y="500042"/>
            <a:ext cx="7715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5">
                    <a:lumMod val="25000"/>
                  </a:schemeClr>
                </a:solidFill>
              </a:rPr>
              <a:t>                  Муниципальное общеобразовательное учреждение</a:t>
            </a:r>
          </a:p>
          <a:p>
            <a:r>
              <a:rPr lang="ru-RU" dirty="0" smtClean="0">
                <a:solidFill>
                  <a:schemeClr val="accent5">
                    <a:lumMod val="25000"/>
                  </a:schemeClr>
                </a:solidFill>
              </a:rPr>
              <a:t>                           средняя  общеобразовательная школа №3 </a:t>
            </a:r>
            <a:endParaRPr lang="ru-RU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2500306"/>
            <a:ext cx="77867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Использование </a:t>
            </a:r>
            <a:r>
              <a:rPr lang="ru-RU" sz="2800" b="1" dirty="0"/>
              <a:t>ИКТ и ОЭР на уроках </a:t>
            </a:r>
            <a:r>
              <a:rPr lang="ru-RU" sz="2800" b="1" dirty="0" smtClean="0"/>
              <a:t>музыки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714348" y="5857892"/>
            <a:ext cx="56385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>
                <a:solidFill>
                  <a:schemeClr val="accent5">
                    <a:lumMod val="25000"/>
                  </a:schemeClr>
                </a:solidFill>
              </a:rPr>
              <a:t>Доклад учителя музыки Черновой Натальи Валентиновны</a:t>
            </a:r>
            <a:endParaRPr lang="ru-RU" sz="1600" b="1" i="1" dirty="0">
              <a:solidFill>
                <a:schemeClr val="accent5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628" y="428604"/>
            <a:ext cx="27860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                   </a:t>
            </a:r>
            <a:r>
              <a:rPr lang="ru-RU" sz="3200" b="1" i="1" dirty="0" smtClean="0"/>
              <a:t>Презентация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2285992"/>
            <a:ext cx="70410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/>
              <a:t>Демонстрация видеофрагментов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3357562"/>
            <a:ext cx="54305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Виртуальные путешествия 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4143380"/>
            <a:ext cx="58734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        </a:t>
            </a:r>
            <a:r>
              <a:rPr lang="ru-RU" sz="2400" i="1" dirty="0" smtClean="0"/>
              <a:t>«Учимся понимать музыку», </a:t>
            </a:r>
            <a:endParaRPr lang="ru-RU" sz="2400" dirty="0" smtClean="0"/>
          </a:p>
          <a:p>
            <a:r>
              <a:rPr lang="ru-RU" sz="2400" i="1" dirty="0" smtClean="0"/>
              <a:t>      «Музей музыкальных инструментов», </a:t>
            </a:r>
            <a:endParaRPr lang="ru-RU" sz="2400" dirty="0" smtClean="0"/>
          </a:p>
          <a:p>
            <a:r>
              <a:rPr lang="ru-RU" sz="2400" i="1" dirty="0" smtClean="0"/>
              <a:t>      «Шедевры музыки» </a:t>
            </a:r>
            <a:r>
              <a:rPr lang="ru-RU" sz="2400" dirty="0" smtClean="0"/>
              <a:t>и др. 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5643578"/>
            <a:ext cx="22594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Интернет 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357422" y="1571612"/>
            <a:ext cx="57684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  <a:hlinkClick r:id="rId2"/>
              </a:rPr>
              <a:t>http://900igr.net/prezentacii-po-muzyke.html</a:t>
            </a:r>
            <a:endParaRPr lang="ru-RU" sz="24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57224" y="642918"/>
            <a:ext cx="28439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hlinkClick r:id="rId2"/>
              </a:rPr>
              <a:t>http://x-minus.org</a:t>
            </a:r>
            <a:r>
              <a:rPr lang="en-US" dirty="0" smtClean="0">
                <a:hlinkClick r:id="rId2"/>
              </a:rPr>
              <a:t>/</a:t>
            </a:r>
            <a:endParaRPr lang="ru-RU" dirty="0"/>
          </a:p>
        </p:txBody>
      </p:sp>
      <p:pic>
        <p:nvPicPr>
          <p:cNvPr id="8" name="Рисунок 7" descr="минсовки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2" y="1500174"/>
            <a:ext cx="7429552" cy="4457731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071934" y="785794"/>
            <a:ext cx="4482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/>
              <a:t>Минусовки</a:t>
            </a:r>
            <a:r>
              <a:rPr lang="ru-RU" b="1" dirty="0" smtClean="0"/>
              <a:t> песен ‒ в любой тональности</a:t>
            </a:r>
            <a:endParaRPr lang="ru-RU" b="1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714356"/>
            <a:ext cx="20313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MOVIEMK 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286248" y="785794"/>
            <a:ext cx="31879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Создание видеоклипов</a:t>
            </a:r>
            <a:endParaRPr lang="ru-RU" sz="2400" dirty="0"/>
          </a:p>
        </p:txBody>
      </p:sp>
      <p:pic>
        <p:nvPicPr>
          <p:cNvPr id="2050" name="Picture 2" descr="C:\Users\1\Desktop\YandexDisk\Скриншоты\2020-01-29_22-22-4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84784"/>
            <a:ext cx="6916143" cy="4032448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642918"/>
            <a:ext cx="35046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/>
              <a:t>VideoPad</a:t>
            </a:r>
            <a:r>
              <a:rPr lang="en-US" sz="2800" dirty="0" smtClean="0"/>
              <a:t> Video Editor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429124" y="642918"/>
            <a:ext cx="3683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Создание видеоклипов</a:t>
            </a:r>
            <a:endParaRPr lang="ru-RU" sz="2800" dirty="0"/>
          </a:p>
        </p:txBody>
      </p:sp>
      <p:pic>
        <p:nvPicPr>
          <p:cNvPr id="2050" name="Picture 2" descr="C:\Users\1\Desktop\2020-01-22_21-45-4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7" y="1340769"/>
            <a:ext cx="6916144" cy="3888432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714356"/>
            <a:ext cx="41951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/>
              <a:t>ProsoniqTimeFactory</a:t>
            </a:r>
            <a:endParaRPr lang="ru-RU" sz="3600" dirty="0"/>
          </a:p>
        </p:txBody>
      </p:sp>
      <p:pic>
        <p:nvPicPr>
          <p:cNvPr id="3" name="Рисунок 2" descr="flstudio10.ru_prosoniq-time-factory-202-x64-2005_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1714488"/>
            <a:ext cx="4636439" cy="435257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572132" y="714356"/>
            <a:ext cx="30628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Транспонирование</a:t>
            </a:r>
            <a:endParaRPr lang="ru-RU" sz="28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500042"/>
            <a:ext cx="650085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Применение ИКТ на уроке музыки  решает ряд важнейших задач,  прежде всего, – это повышение интереса к музыке,  усвоение учебного материала, активизация познавательной деятельности, реализация творческого потенциала учащихся, воспитание активности и самостоятельности; формирование  эстетического, эмоционально-целостного отношения к музыкальному искусству; развитию теоретического мышления. </a:t>
            </a:r>
            <a:endParaRPr lang="ru-RU" sz="28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142984"/>
            <a:ext cx="4192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Мой адрес электронной почты</a:t>
            </a:r>
            <a:endParaRPr lang="ru-RU" sz="2400" dirty="0"/>
          </a:p>
        </p:txBody>
      </p:sp>
      <p:pic>
        <p:nvPicPr>
          <p:cNvPr id="3" name="Рисунок 2" descr="e_mail-768x6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571480"/>
            <a:ext cx="2506040" cy="20002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57224" y="2428868"/>
            <a:ext cx="4469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hlinkClick r:id="rId3"/>
              </a:rPr>
              <a:t>muzichka3@yandex.ru</a:t>
            </a:r>
            <a:endParaRPr lang="ru-RU" sz="36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571480"/>
            <a:ext cx="51466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</a:t>
            </a:r>
          </a:p>
          <a:p>
            <a:pPr algn="ctr"/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за внимание</a:t>
            </a:r>
            <a:endParaRPr lang="ru-RU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A50021"/>
      </a:hlink>
      <a:folHlink>
        <a:srgbClr val="808080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87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1</cp:lastModifiedBy>
  <cp:revision>31</cp:revision>
  <dcterms:created xsi:type="dcterms:W3CDTF">2012-09-18T19:05:21Z</dcterms:created>
  <dcterms:modified xsi:type="dcterms:W3CDTF">2020-01-29T19:24:06Z</dcterms:modified>
</cp:coreProperties>
</file>