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Roboto Black" panose="020B0604020202020204" charset="0"/>
      <p:bold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3278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066d0a68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1066d0a68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066d0a689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1066d0a68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66d0a68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066d0a68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cefc969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0cefc969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0cefc969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10cefc969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0cefc969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10cefc969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66d0a68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066d0a68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cefc969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10cefc969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0cefc969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0cefc969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010bdd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b010bdd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0cefc969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10cefc969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0cefc969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10cefc969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0cefc969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10cefc969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0cefc969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0cefc969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0cefc9694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0cefc969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0cefc9694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10cefc9694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0cefc9694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10cefc9694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0cefc9694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10cefc9694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0cefc9694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10cefc9694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0cefc969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10cefc969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066d0a68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066d0a68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66d0a6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66d0a6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66d0a68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1066d0a68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066d0a68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1066d0a68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66d0a68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1066d0a68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066d0a68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1066d0a68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.org/article/kak-zapustit-skolnuu-gazetu-opyt-ucitel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GBA-vTI9u4&amp;t=10s" TargetMode="External"/><Relationship Id="rId4" Type="http://schemas.openxmlformats.org/officeDocument/2006/relationships/hyperlink" Target="https://ru.wikihow.com/%D0%BE%D1%80%D0%B3%D0%B0%D0%BD%D0%B8%D0%B7%D0%BE%D0%B2%D0%B0%D1%82%D1%8C-%D0%B2%D1%8B%D0%BF%D1%83%D1%81%D0%BA-%D1%88%D0%BA%D0%BE%D0%BB%D1%8C%D0%BD%D0%BE%D0%B9-%D0%B3%D0%B0%D0%B7%D0%B5%D1%82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s://edu.1sept.ru/" TargetMode="External"/><Relationship Id="rId21" Type="http://schemas.openxmlformats.org/officeDocument/2006/relationships/hyperlink" Target="https://www.youtube.com/user/PervoeSentyabrya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vk.com/digital.september" TargetMode="Externa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www.facebook.com/digital.september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instagram.com/pervoes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313525" y="2486825"/>
            <a:ext cx="45681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ru-RU" sz="4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Школьная газета: пошаговый опыт</a:t>
            </a:r>
            <a:endParaRPr sz="4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175" y="1440599"/>
            <a:ext cx="4087325" cy="423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Распределите должности.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550" y="3048003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Заключите соглашение со всеми участниками </a:t>
            </a:r>
            <a:endParaRPr sz="3000" b="1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редколлегии в форме коллективного договора.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Установите доплаты всем, кто создает газету.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4550" y="685792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Газета состоит из: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t="19888" b="5706"/>
          <a:stretch/>
        </p:blipFill>
        <p:spPr>
          <a:xfrm>
            <a:off x="0" y="1468500"/>
            <a:ext cx="12192000" cy="49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875" y="620475"/>
            <a:ext cx="4500375" cy="57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013" y="620475"/>
            <a:ext cx="4314736" cy="5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225" y="617750"/>
            <a:ext cx="8486651" cy="5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t="1339" b="-1340"/>
          <a:stretch/>
        </p:blipFill>
        <p:spPr>
          <a:xfrm>
            <a:off x="18850" y="620000"/>
            <a:ext cx="4520525" cy="582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800" y="620000"/>
            <a:ext cx="7741200" cy="57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/>
        </p:nvSpPr>
        <p:spPr>
          <a:xfrm>
            <a:off x="0" y="2927950"/>
            <a:ext cx="121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Собираем школьную газету:</a:t>
            </a:r>
            <a:endParaRPr sz="3000" b="1" i="0" u="none" strike="noStrike" cap="none">
              <a:solidFill>
                <a:schemeClr val="dk1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Подумайте над названием школьной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Будет ли у газеты слоган.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вашей школе газета?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Определитесь с рубриками.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Какой формат будет у вашей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Подумайте, как часто будет выходить газета.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Подумайте о путях распространения.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не нужно размещать в школьной газете?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Какие темы могут быть в школьной газете?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Какие трудности обязательно будут?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нужно будет делать в одиночку?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нужна школьная газета?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4550" y="1295403"/>
            <a:ext cx="12183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материалы </a:t>
            </a:r>
            <a:endParaRPr sz="35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создания школьной газеты:</a:t>
            </a:r>
            <a:endParaRPr sz="35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1861700" y="2419300"/>
            <a:ext cx="9806100" cy="4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71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571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57150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Char char="●"/>
            </a:pPr>
            <a:r>
              <a:rPr lang="ru-RU" sz="3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запустить школьную газету: опыт учителя</a:t>
            </a:r>
            <a:endParaRPr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71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2540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Char char="●"/>
            </a:pPr>
            <a:r>
              <a:rPr lang="ru-RU" sz="3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организовать выпуск школьной газеты</a:t>
            </a:r>
            <a:endParaRPr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254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Char char="●"/>
            </a:pPr>
            <a:r>
              <a:rPr lang="ru-RU" sz="3000" u="sng">
                <a:solidFill>
                  <a:schemeClr val="dk2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Мастер-класс «Создание школьной газеты»</a:t>
            </a:r>
            <a:endParaRPr sz="26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4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571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Заручитесь поддержкой у администрации школы.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/>
          <p:nvPr/>
        </p:nvSpPr>
        <p:spPr>
          <a:xfrm>
            <a:off x="-3411" y="2673871"/>
            <a:ext cx="12198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44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/>
          <p:nvPr/>
        </p:nvSpPr>
        <p:spPr>
          <a:xfrm>
            <a:off x="4018000" y="4029943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pic>
        <p:nvPicPr>
          <p:cNvPr id="241" name="Google Shape;24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11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2376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435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0008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3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6272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3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6032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82196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44114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20278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3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258360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Найдите человека, кому можно доверить школьную газету.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4550" y="3048003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Найдите учителей, кому тема школьной газеты </a:t>
            </a:r>
            <a:endParaRPr sz="3000" b="1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была бы интересна.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Расскажите на уроках о создании школьной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Проведите собрание редколлегии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Напишите манифест и устав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Опишите должностные обязанности сотрудников газеты.</a:t>
            </a:r>
            <a:endParaRPr sz="3000" b="1" i="0" u="none" strike="noStrike" cap="none">
              <a:solidFill>
                <a:srgbClr val="FBFBFB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Произвольный</PresentationFormat>
  <Paragraphs>42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Roboto Black</vt:lpstr>
      <vt:lpstr>Times New Roman</vt:lpstr>
      <vt:lpstr>Calibri</vt:lpstr>
      <vt:lpstr>Тема Office</vt:lpstr>
      <vt:lpstr>Школьная газета: пошаговый опыт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газета: пошаговый опыт   </dc:title>
  <cp:lastModifiedBy>Арсений Соловейчик</cp:lastModifiedBy>
  <cp:revision>1</cp:revision>
  <dcterms:modified xsi:type="dcterms:W3CDTF">2022-01-28T07:39:53Z</dcterms:modified>
</cp:coreProperties>
</file>