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5ADC0D-E447-4FA7-8BBA-8306F532B0D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2726F9-C30A-40DB-86FD-6852D29EC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Saved Games\Desktop\Новая папка\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75781" y="-731836"/>
            <a:ext cx="10119781" cy="7589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866705" cy="73932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851"/>
            <a:ext cx="9001156" cy="72262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9119"/>
            <a:ext cx="9956799" cy="7467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о дружбе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Друзья познаются в беде.</a:t>
            </a:r>
          </a:p>
          <a:p>
            <a:r>
              <a:rPr lang="ru-RU" dirty="0" smtClean="0"/>
              <a:t>Все за одного и один за всех.</a:t>
            </a:r>
          </a:p>
          <a:p>
            <a:r>
              <a:rPr lang="ru-RU" dirty="0" smtClean="0"/>
              <a:t>Семеро одного не ждут.</a:t>
            </a:r>
          </a:p>
          <a:p>
            <a:r>
              <a:rPr lang="ru-RU" dirty="0" smtClean="0"/>
              <a:t>Один в поле не воин.</a:t>
            </a:r>
          </a:p>
          <a:p>
            <a:r>
              <a:rPr lang="ru-RU" dirty="0" smtClean="0"/>
              <a:t>Старый друг лучше новых двух.</a:t>
            </a:r>
          </a:p>
          <a:p>
            <a:r>
              <a:rPr lang="ru-RU" dirty="0" smtClean="0"/>
              <a:t>Нет друга, так ищи, а нашел – береги.</a:t>
            </a:r>
          </a:p>
          <a:p>
            <a:r>
              <a:rPr lang="ru-RU" dirty="0" smtClean="0"/>
              <a:t>Для друга и семь верст не околица.</a:t>
            </a:r>
          </a:p>
          <a:p>
            <a:r>
              <a:rPr lang="ru-RU" dirty="0" smtClean="0"/>
              <a:t>Без беды друга не узнаешь.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Добра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             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вины    несправедливости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Радость коллективного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руда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прощения                     вины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примирения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Произведения, написанные автором: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</a:t>
            </a:r>
            <a:r>
              <a:rPr lang="ru-RU" dirty="0" smtClean="0"/>
              <a:t>охождения жука-носорога»,</a:t>
            </a:r>
          </a:p>
          <a:p>
            <a:r>
              <a:rPr lang="ru-RU" dirty="0" smtClean="0"/>
              <a:t>«Дремучий медведь», «Растрепанный воробей», «Заботливый цветок», «Квакша», «Теплый хлеб» и др.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отличается литературная сказка от народной?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Народная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автор неизвестен.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Произведение долгое время существовало в устной форме, затем было записано собирателями сказок. Как правило, у одной сказки может быть много вариантов.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Литературная: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автором является конкретное лицо. Произведение существует в письменной форме. Один вариант у произведения.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К.Г.Паустовский: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«Доброта- бесценное человеческое качество, без нее нельзя жить и невозможна сама жизнь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Христорадники</a:t>
            </a:r>
            <a:r>
              <a:rPr lang="ru-RU" dirty="0" smtClean="0"/>
              <a:t> – нищие</a:t>
            </a:r>
          </a:p>
          <a:p>
            <a:r>
              <a:rPr lang="ru-RU" dirty="0" smtClean="0"/>
              <a:t>Дюже –сильно</a:t>
            </a:r>
          </a:p>
          <a:p>
            <a:r>
              <a:rPr lang="ru-RU" dirty="0" smtClean="0"/>
              <a:t>Треух – зимняя шапка</a:t>
            </a:r>
          </a:p>
          <a:p>
            <a:r>
              <a:rPr lang="ru-RU" dirty="0" smtClean="0"/>
              <a:t>Нашкодить – наозорничать</a:t>
            </a:r>
          </a:p>
          <a:p>
            <a:r>
              <a:rPr lang="ru-RU" dirty="0" smtClean="0"/>
              <a:t>Камердинер – слуга</a:t>
            </a:r>
          </a:p>
          <a:p>
            <a:r>
              <a:rPr lang="ru-RU" dirty="0" smtClean="0"/>
              <a:t>Яр- овраг</a:t>
            </a:r>
          </a:p>
          <a:p>
            <a:r>
              <a:rPr lang="ru-RU" dirty="0" smtClean="0"/>
              <a:t>Пешня -лом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Капустина</a:t>
            </a:r>
            <a:endParaRPr lang="ru-RU" dirty="0"/>
          </a:p>
        </p:txBody>
      </p:sp>
      <p:pic>
        <p:nvPicPr>
          <p:cNvPr id="6" name="Содержимое 5" descr="капуст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62" y="1093494"/>
            <a:ext cx="8114638" cy="57645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0"/>
            <a:ext cx="8143900" cy="6858000"/>
          </a:xfrm>
        </p:spPr>
      </p:pic>
      <p:pic>
        <p:nvPicPr>
          <p:cNvPr id="5" name="Содержимое 3" descr="ри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572528" y="6500834"/>
            <a:ext cx="6616828" cy="4958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7197" y="0"/>
            <a:ext cx="12192001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49609"/>
            <a:ext cx="10343458" cy="77505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4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204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Произведения, написанные автором:</vt:lpstr>
      <vt:lpstr>        К.Г.Паустовский:</vt:lpstr>
      <vt:lpstr>Словарная работа</vt:lpstr>
      <vt:lpstr>Татьяна Капустина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Пословицы и поговорки о дружбе     </vt:lpstr>
      <vt:lpstr>                Проблемы</vt:lpstr>
      <vt:lpstr>Чем отличается литературная сказка от народной?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11</cp:revision>
  <dcterms:created xsi:type="dcterms:W3CDTF">2020-02-24T12:53:18Z</dcterms:created>
  <dcterms:modified xsi:type="dcterms:W3CDTF">2020-02-24T14:23:41Z</dcterms:modified>
</cp:coreProperties>
</file>