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EEAF7A-573C-4C1A-A277-8CDFC571542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5857916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рождения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Д.М.Карбышева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662544" cy="851556"/>
          </a:xfrm>
        </p:spPr>
        <p:txBody>
          <a:bodyPr/>
          <a:lstStyle/>
          <a:p>
            <a:r>
              <a:rPr lang="ru-RU" dirty="0" smtClean="0"/>
              <a:t>К 141-ой годовщине со дня рождения героя.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7150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Ершова Любовь Аркадьевна, МОУ СОШ №2 </a:t>
            </a:r>
            <a:r>
              <a:rPr lang="ru-RU" dirty="0" err="1" smtClean="0"/>
              <a:t>им.Д.М.Карбышева</a:t>
            </a:r>
            <a:r>
              <a:rPr lang="ru-RU" dirty="0" smtClean="0"/>
              <a:t>, г. Тверь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 1918 года </a:t>
            </a:r>
            <a:r>
              <a:rPr lang="ru-RU" dirty="0" err="1" smtClean="0"/>
              <a:t>Д.М.Карбышев</a:t>
            </a:r>
            <a:r>
              <a:rPr lang="ru-RU" dirty="0" smtClean="0"/>
              <a:t> вступил в Красную армию.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472" y="1857364"/>
            <a:ext cx="4857784" cy="329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000496" y="3786190"/>
            <a:ext cx="4782773" cy="280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071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С 1924 года преподает в Военной академии </a:t>
            </a:r>
          </a:p>
          <a:p>
            <a:pPr algn="ctr">
              <a:buNone/>
            </a:pPr>
            <a:r>
              <a:rPr lang="ru-RU" dirty="0" smtClean="0"/>
              <a:t>им. М.В.Фрунзе, а  1934 года назначен начальником кафедры военно-инженерного дела Военной академии Генштаба, знал и владел в совершенстве немецким, английским и французским языками.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47625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1938 году присвоено звание профессора. В 1940 году- генерал-лейтенанта инженерных войск, а в 1941- ученая степень доктора военных наук.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4429156" cy="339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2860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Великая Отечественная война застала </a:t>
            </a:r>
            <a:r>
              <a:rPr lang="ru-RU" dirty="0" err="1" smtClean="0"/>
              <a:t>Д.М.Карбышева</a:t>
            </a:r>
            <a:r>
              <a:rPr lang="ru-RU" dirty="0" smtClean="0"/>
              <a:t> в г.Гродно. 27 июня 1941года он оказался в окружении. В августе 1941года был тяжело контужен и захвачен в плен.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7625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3,5 года провел </a:t>
            </a:r>
            <a:r>
              <a:rPr lang="ru-RU" dirty="0" err="1" smtClean="0"/>
              <a:t>Д.М.Карбышев</a:t>
            </a:r>
            <a:r>
              <a:rPr lang="ru-RU" dirty="0" smtClean="0"/>
              <a:t> в плену фашистских тюрьмах и лагерях смерти: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Остров-Мазовецки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Замостье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Хаммельбург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Нюрнберг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Флоссенбург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Майданек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Освенцим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Заксенхаузен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Маутхаузен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00306"/>
            <a:ext cx="5041171" cy="28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4786346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ночь на 18 февраля 1945 года в концлагере Маутхаузен(Австрия) был облит водой на морозе и погиб </a:t>
            </a:r>
            <a:r>
              <a:rPr lang="ru-RU" dirty="0" err="1" smtClean="0"/>
              <a:t>Д.М.Карбышев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9"/>
            <a:ext cx="2540299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14910" y="564357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Скульптор </a:t>
            </a:r>
            <a:r>
              <a:rPr lang="ru-RU" dirty="0" err="1" smtClean="0"/>
              <a:t>Цигаль</a:t>
            </a:r>
            <a:r>
              <a:rPr lang="ru-RU" dirty="0" smtClean="0"/>
              <a:t>, архитектор Ковальчук. Май 1963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4729138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16 августа 1946 года </a:t>
            </a:r>
            <a:r>
              <a:rPr lang="ru-RU" dirty="0" err="1" smtClean="0"/>
              <a:t>Д.М.Карбышеву</a:t>
            </a:r>
            <a:r>
              <a:rPr lang="ru-RU" dirty="0" smtClean="0"/>
              <a:t> было посмертно присвоено звание Героя Советского Союза.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381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357430"/>
            <a:ext cx="4586262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нашем музее установлен барельеф «Непокоренные».</a:t>
            </a:r>
            <a:endParaRPr lang="ru-RU" dirty="0"/>
          </a:p>
        </p:txBody>
      </p:sp>
      <p:pic>
        <p:nvPicPr>
          <p:cNvPr id="5122" name="Picture 2" descr="I:\DCIM\100PHOTO\SAM_1230.JPG"/>
          <p:cNvPicPr>
            <a:picLocks noChangeAspect="1" noChangeArrowheads="1"/>
          </p:cNvPicPr>
          <p:nvPr/>
        </p:nvPicPr>
        <p:blipFill>
          <a:blip r:embed="rId2" cstate="print"/>
          <a:srcRect l="15556" t="6250" r="13333" b="7500"/>
          <a:stretch>
            <a:fillRect/>
          </a:stretch>
        </p:blipFill>
        <p:spPr bwMode="auto">
          <a:xfrm>
            <a:off x="1071538" y="571480"/>
            <a:ext cx="2286016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</a:t>
            </a:r>
            <a:r>
              <a:rPr lang="ru-RU" dirty="0" err="1" smtClean="0"/>
              <a:t>Хмылева</a:t>
            </a:r>
            <a:r>
              <a:rPr lang="ru-RU" dirty="0" smtClean="0"/>
              <a:t> И.С. (г.Калинин)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холле школы установлен бюст </a:t>
            </a:r>
            <a:r>
              <a:rPr lang="ru-RU" dirty="0" err="1" smtClean="0"/>
              <a:t>Д.М.Карбышева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H:\землянка-2010-Куркин\SDC1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50720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</a:t>
            </a:r>
            <a:r>
              <a:rPr lang="ru-RU" dirty="0" err="1" smtClean="0"/>
              <a:t>Хмылева</a:t>
            </a:r>
            <a:r>
              <a:rPr lang="ru-RU" dirty="0" smtClean="0"/>
              <a:t> И.С. (г.Калинин)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Учащиеся нашей школы принимали участие в </a:t>
            </a:r>
            <a:r>
              <a:rPr lang="ru-RU" dirty="0" err="1" smtClean="0"/>
              <a:t>карбышевских</a:t>
            </a:r>
            <a:r>
              <a:rPr lang="ru-RU" dirty="0" smtClean="0"/>
              <a:t> слетах. Всего их было 23. С 3 по 7 мая 2013 года состоится 24 слет в г.Волжском Волгоградской области.</a:t>
            </a:r>
            <a:endParaRPr lang="ru-RU" dirty="0"/>
          </a:p>
        </p:txBody>
      </p:sp>
      <p:pic>
        <p:nvPicPr>
          <p:cNvPr id="7170" name="Picture 2" descr="H:\PB18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5000660" cy="375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585789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1-5 ноября 2008г </a:t>
            </a:r>
          </a:p>
          <a:p>
            <a:r>
              <a:rPr lang="ru-RU" dirty="0" smtClean="0"/>
              <a:t>21 слет г.Омск.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214422"/>
            <a:ext cx="4071934" cy="3571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Генерал-лейтенант инженерных войск </a:t>
            </a:r>
            <a:r>
              <a:rPr lang="ru-RU" sz="2800" dirty="0" err="1" smtClean="0"/>
              <a:t>Карбышев</a:t>
            </a:r>
            <a:r>
              <a:rPr lang="ru-RU" sz="2800" dirty="0" smtClean="0"/>
              <a:t> Д.М.</a:t>
            </a:r>
            <a:br>
              <a:rPr lang="ru-RU" sz="2800" dirty="0" smtClean="0"/>
            </a:br>
            <a:r>
              <a:rPr lang="ru-RU" sz="2800" dirty="0" smtClean="0"/>
              <a:t>(26 октября 1880-</a:t>
            </a:r>
            <a:br>
              <a:rPr lang="ru-RU" sz="2800" dirty="0" smtClean="0"/>
            </a:br>
            <a:r>
              <a:rPr lang="ru-RU" sz="2800" dirty="0" smtClean="0"/>
              <a:t>18 февраля 1945)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57290" y="1000108"/>
            <a:ext cx="3143272" cy="466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ctr">
              <a:buNone/>
            </a:pPr>
            <a:r>
              <a:rPr lang="ru-RU" dirty="0" smtClean="0"/>
              <a:t>Вопрос №1. </a:t>
            </a:r>
          </a:p>
          <a:p>
            <a:pPr marL="624078" indent="-514350" algn="ctr">
              <a:buNone/>
            </a:pPr>
            <a:endParaRPr lang="ru-RU" dirty="0" smtClean="0"/>
          </a:p>
          <a:p>
            <a:pPr marL="624078" indent="-514350" algn="ctr">
              <a:buNone/>
            </a:pPr>
            <a:r>
              <a:rPr lang="ru-RU" dirty="0" smtClean="0"/>
              <a:t>Сколько лет исполнилось бы завтра </a:t>
            </a:r>
            <a:r>
              <a:rPr lang="ru-RU" dirty="0" err="1" smtClean="0"/>
              <a:t>Д.М.Карбышеву</a:t>
            </a:r>
            <a:r>
              <a:rPr lang="ru-RU" dirty="0" smtClean="0"/>
              <a:t>?</a:t>
            </a:r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084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Вопрос №2.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Где и когда родился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№3.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звали родителей </a:t>
            </a:r>
            <a:r>
              <a:rPr lang="ru-RU" dirty="0" err="1" smtClean="0"/>
              <a:t>Д.М.Карбышева</a:t>
            </a:r>
            <a:r>
              <a:rPr lang="ru-RU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№4.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Какие учебные заведения окончил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№5.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звали жену </a:t>
            </a:r>
            <a:r>
              <a:rPr lang="ru-RU" dirty="0" err="1" smtClean="0"/>
              <a:t>Д.М.Карбышева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№6.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детей было у Дмитрия Михайловича?</a:t>
            </a:r>
          </a:p>
          <a:p>
            <a:pPr algn="ctr">
              <a:buNone/>
            </a:pPr>
            <a:r>
              <a:rPr lang="ru-RU" dirty="0" smtClean="0"/>
              <a:t>Назовите их имена.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№7.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Какие иностранные языки знал </a:t>
            </a:r>
            <a:r>
              <a:rPr lang="ru-RU" dirty="0" err="1" smtClean="0"/>
              <a:t>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№8.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каких воинах принимал участие Дмитрий Михайлович </a:t>
            </a:r>
            <a:r>
              <a:rPr lang="ru-RU" dirty="0" err="1" smtClean="0"/>
              <a:t>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№9.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лет Дмитрий Михайлович провел в плену?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№10.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Где и когда был замучен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571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Родился в г.Омске в 1880 г. в семье военного чиновника. В 12 лет остался без отца Михаила Ильича. Детей воспитывала мать Александра Ефимовна.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14546" y="2500306"/>
            <a:ext cx="4286280" cy="36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№11.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каком году </a:t>
            </a:r>
            <a:r>
              <a:rPr lang="ru-RU" dirty="0" err="1" smtClean="0"/>
              <a:t>Карбышеву</a:t>
            </a:r>
            <a:r>
              <a:rPr lang="ru-RU" dirty="0" smtClean="0"/>
              <a:t> было присвоено звание «Герой Советского Союза»?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№12.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каком году состоялось открытие памятника </a:t>
            </a:r>
            <a:r>
              <a:rPr lang="ru-RU" dirty="0" err="1" smtClean="0"/>
              <a:t>Карбышеву</a:t>
            </a:r>
            <a:r>
              <a:rPr lang="ru-RU" dirty="0" smtClean="0"/>
              <a:t> в Маутхаузене?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№13.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Кто автор бюста </a:t>
            </a:r>
            <a:r>
              <a:rPr lang="ru-RU" dirty="0" err="1" smtClean="0"/>
              <a:t>Карбышева</a:t>
            </a:r>
            <a:r>
              <a:rPr lang="ru-RU" dirty="0" smtClean="0"/>
              <a:t> в холле школы и барельефа «</a:t>
            </a:r>
            <a:r>
              <a:rPr lang="ru-RU" dirty="0" err="1" smtClean="0"/>
              <a:t>Непокаренные</a:t>
            </a:r>
            <a:r>
              <a:rPr lang="ru-RU" dirty="0" smtClean="0"/>
              <a:t>» в музее?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№14.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всего было </a:t>
            </a:r>
            <a:r>
              <a:rPr lang="ru-RU" dirty="0" err="1" smtClean="0"/>
              <a:t>карбышевских</a:t>
            </a:r>
            <a:r>
              <a:rPr lang="ru-RU" dirty="0" smtClean="0"/>
              <a:t> слётов?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1891 г. Поступил в Сибирский кадетский корпус. Окончил корпус с похвальным листом.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5286412" cy="364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1898 г. поступил в Николаевское инженерное училище в г.Петербурге. И окончил его в 1900 г. в звании подпоручика.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4480" y="2500306"/>
            <a:ext cx="5429288" cy="380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0717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Русско-Японская, Первая мировая война. </a:t>
            </a:r>
            <a:r>
              <a:rPr lang="ru-RU" dirty="0" err="1" smtClean="0"/>
              <a:t>Д.М.Карбышев</a:t>
            </a:r>
            <a:r>
              <a:rPr lang="ru-RU" dirty="0" smtClean="0"/>
              <a:t> участвовал в укреплении позиций, наводил переправы, строил мосты, показал себя храбрым офицером-сапером.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00232" y="2714620"/>
            <a:ext cx="5072098" cy="383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1908 г. поступил в Николаевскую инженерную академию. И закончил ее в</a:t>
            </a:r>
          </a:p>
          <a:p>
            <a:pPr algn="ctr">
              <a:buNone/>
            </a:pPr>
            <a:r>
              <a:rPr lang="ru-RU" dirty="0" smtClean="0"/>
              <a:t> 1911 г. в звании капитана.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4480" y="2643182"/>
            <a:ext cx="5940425" cy="355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000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январе 1916 года Лидия Васильевна </a:t>
            </a:r>
            <a:r>
              <a:rPr lang="ru-RU" dirty="0" err="1" smtClean="0"/>
              <a:t>Опацкая</a:t>
            </a:r>
            <a:r>
              <a:rPr lang="ru-RU" dirty="0" smtClean="0"/>
              <a:t> стала женой Дмитрия Михайловича.</a:t>
            </a:r>
            <a:endParaRPr lang="ru-RU" dirty="0"/>
          </a:p>
        </p:txBody>
      </p:sp>
      <p:pic>
        <p:nvPicPr>
          <p:cNvPr id="4" name="Picture 4" descr="I:\DCIM\100PHOTO\SAM_1235.JPG"/>
          <p:cNvPicPr>
            <a:picLocks noChangeAspect="1" noChangeArrowheads="1"/>
          </p:cNvPicPr>
          <p:nvPr/>
        </p:nvPicPr>
        <p:blipFill>
          <a:blip r:embed="rId2" cstate="print"/>
          <a:srcRect l="9259" t="13542" r="12962" b="32291"/>
          <a:stretch>
            <a:fillRect/>
          </a:stretch>
        </p:blipFill>
        <p:spPr bwMode="auto">
          <a:xfrm>
            <a:off x="2928926" y="2500306"/>
            <a:ext cx="300039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Д.М.Карбышева</a:t>
            </a:r>
            <a:r>
              <a:rPr lang="ru-RU" dirty="0" smtClean="0"/>
              <a:t> было трое детей: Елена, Татьяна и Алексей</a:t>
            </a:r>
            <a:endParaRPr lang="ru-RU" dirty="0"/>
          </a:p>
        </p:txBody>
      </p:sp>
      <p:pic>
        <p:nvPicPr>
          <p:cNvPr id="4" name="Picture 2" descr="I:\DCIM\100PHOTO\SAM_1227.JPG"/>
          <p:cNvPicPr>
            <a:picLocks noChangeAspect="1" noChangeArrowheads="1"/>
          </p:cNvPicPr>
          <p:nvPr/>
        </p:nvPicPr>
        <p:blipFill>
          <a:blip r:embed="rId2" cstate="print"/>
          <a:srcRect l="20391" t="4277" r="6369"/>
          <a:stretch>
            <a:fillRect/>
          </a:stretch>
        </p:blipFill>
        <p:spPr bwMode="auto">
          <a:xfrm>
            <a:off x="5214942" y="3643314"/>
            <a:ext cx="3286148" cy="241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I:\DCIM\100PHOTO\SAM_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643306" cy="20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593</TotalTime>
  <Words>556</Words>
  <Application>Microsoft Office PowerPoint</Application>
  <PresentationFormat>Экран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День рождения Д.М.Карбышева</vt:lpstr>
      <vt:lpstr>Генерал-лейтенант инженерных войск Карбышев Д.М. (26 октября 1880- 18 февраля 1945)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Викторина.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Д.М.Карбышева</dc:title>
  <dc:creator>Александр</dc:creator>
  <cp:lastModifiedBy>ПК</cp:lastModifiedBy>
  <cp:revision>45</cp:revision>
  <dcterms:created xsi:type="dcterms:W3CDTF">2010-10-17T11:34:42Z</dcterms:created>
  <dcterms:modified xsi:type="dcterms:W3CDTF">2022-05-12T15:45:36Z</dcterms:modified>
</cp:coreProperties>
</file>