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4991-D1CC-42FE-871A-DCA0A7D128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6D5-FD0F-4A7D-B2E2-4000E9B89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4991-D1CC-42FE-871A-DCA0A7D128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56D5-FD0F-4A7D-B2E2-4000E9B89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ПРЕЗЕНТАЦИЯ НА ТЕМУ: «ПОДВИГ ВО ИМЯ ЗЕМЛИ РУССКОЙ»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В XIII веке русскую землю постигло великое бедствие. Полчища татаро-монгол напали на Русь. Они лишили жизни тысячи людей. Многих увели в плен, а оставшихся обложили тяжелой данью. Для этого времени характерны княжеские междоусобицы. Причиной княжеских междоусобиц была борьба за власть.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В 1293 году князь Андрей собрал войско. Он склонил на свою сторону татар и вторгся в русские земли. Восставший князь Андрей ограбил 14 городов. Он не пощадил при этом ни Владимир, ни Москву. После этого князь Андрей собрался идти в тверские земли.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1800" b="1" smtClean="0"/>
              <a:t>В 1304 году умер великий князь Андрей Александрович. Главным претендентом на престол стал Михаил Тверской как старший в роду. Но его наследственные права стал оспаривать внучатый племянник, Юрий Данилович.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</a:t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895D1D"/>
                </a:solidFill>
              </a:rPr>
              <a:t/>
            </a:r>
            <a:br>
              <a:rPr lang="ru-RU" sz="1800" b="1" smtClean="0">
                <a:solidFill>
                  <a:srgbClr val="895D1D"/>
                </a:solidFill>
              </a:rPr>
            </a:br>
            <a:r>
              <a:rPr lang="ru-RU" sz="1800" b="1" smtClean="0">
                <a:solidFill>
                  <a:srgbClr val="895D1D"/>
                </a:solidFill>
              </a:rPr>
              <a:t/>
            </a:r>
            <a:br>
              <a:rPr lang="ru-RU" sz="1800" b="1" smtClean="0">
                <a:solidFill>
                  <a:srgbClr val="895D1D"/>
                </a:solidFill>
              </a:rPr>
            </a:br>
            <a:r>
              <a:rPr lang="ru-RU" sz="1800" b="1" smtClean="0">
                <a:solidFill>
                  <a:srgbClr val="895D1D"/>
                </a:solidFill>
              </a:rPr>
              <a:t>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</a:t>
            </a:r>
            <a:br>
              <a:rPr lang="ru-RU" sz="1800" b="1" smtClean="0">
                <a:solidFill>
                  <a:srgbClr val="895D1D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Власть в Золотой Орде захватил хан Узбек. При нём государственной религией Золотой Орды был признан ислам. Он насаждал новую веру на русских землях. В это время князь Юрий постоянно находился возле молодого хана и добился полного его доверия. 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Юрий даже взял в жены сестру хана Узбека -  Кончаку.</a:t>
            </a:r>
            <a:br>
              <a:rPr lang="ru-RU" sz="2000" b="1" smtClean="0"/>
            </a:br>
            <a:r>
              <a:rPr lang="ru-RU" sz="2000" b="1" smtClean="0"/>
              <a:t> После крещения Кончака получила имя Агафья.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+mn-lt"/>
              </a:rPr>
              <a:t>Утром 22 декабря Михаил Тверской вывел свое войско из Тверского Кремля и повел его в район современной деревни Бортниково, расположенной к юго-востоку от Твери</a:t>
            </a:r>
            <a:endParaRPr lang="ru-RU" sz="2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К Михаилу Ярославичу приставили стражу. На шею ему надели деревянную колодку, так что он не мог лечь и проводил бессонные ночи, читая псалтырь.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На втором Макарьевском соборе Русской Православной Церкви в 1549 году он был канонизирован и причислен к лику благоверных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Памятник Михаилу Ярославичу Тверскому (1271-1318), великому Тверскому князю, был открыт в центре Твери на Советской площади в мае 2008 года. Церемония открытия была приурочена к торжествам, посвященных Дню славянской письменности и культуры. Автор композиции — народный художник России Андрей Ковальчук.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ПОДВИГ ВО ИМЯ ЗЕМЛИ РУССКОЙ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Памятник Тверскому Михаилу Ярославичу был установлен в городском саду 5 декабря 2001 года. Скульптором работы является Евгений Андреевич Антонов. Выполнен в виде креста, внутри которого изображен бюст великого князя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latin typeface="+mn-lt"/>
              </a:rPr>
              <a:t>Храм Михаила Тверского был построен в 2002 году в Твери в честь святого князя Михаила Ярославича Тверского. Находится на стрелке, образуемой реками Тьмака и Волга, именуемой островом Памяти (так как здесь находятся Обелиск Победы, памятник Воинам-интернационалистам, вечный огонь,</a:t>
            </a:r>
            <a:endParaRPr lang="ru-RU" sz="1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Набережная Михаила Ярославича расположена в Центральном районе города Твери вдоль берега Волги между Староволжским мостом и кинотеатром "Звезда". Свое название набережная получила в 1993 году в честь Михаила Ярославича 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Для жителей Верхневолжья и всей России декабрь – месяц особенный. Уже более 700 лет каждый год 5 декабря  жители Тверской области вспоминают подвиг  князя </a:t>
            </a:r>
            <a:br>
              <a:rPr lang="ru-RU" sz="2000" b="1" smtClean="0"/>
            </a:br>
            <a:r>
              <a:rPr lang="ru-RU" sz="2000" b="1" smtClean="0"/>
              <a:t>Михаила Тверского.</a:t>
            </a:r>
            <a:br>
              <a:rPr lang="ru-RU" sz="2000" b="1" smtClean="0"/>
            </a:b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Когда, где и в какой семье родился Михаил Тверской? </a:t>
            </a:r>
            <a:br>
              <a:rPr lang="ru-RU" sz="3600" b="1" smtClean="0"/>
            </a:b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Отец Михаила Тверского – Тверской князь Ярослав Ярославич, младший брат Александра Невского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Мать Михаила Тверского – княгиня Ксения Юрьевна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Воспитывать сына пришлось матери, овдовевшей княгине Ксении. В ту пору ей было 25 лет. На плечи молодой княгини легла ответственность за молодое Тверское княжество и воспитание сына.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Интересно, как проходило детство Михаила, чем он занимался, чему и у кого учился?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В 1294 году князь Михаил Тверской в возрасте двадцати двух лет обвенчался с княжной Анной.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1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НА ТЕМУ: «ПОДВИГ ВО ИМЯ ЗЕМЛИ РУССКОЙ»</vt:lpstr>
      <vt:lpstr>ПОДВИГ ВО ИМЯ ЗЕМЛИ РУССКОЙ</vt:lpstr>
      <vt:lpstr>Для жителей Верхневолжья и всей России декабрь – месяц особенный. Уже более 700 лет каждый год 5 декабря  жители Тверской области вспоминают подвиг  князя  Михаила Тверского. </vt:lpstr>
      <vt:lpstr>Когда, где и в какой семье родился Михаил Тверской?  </vt:lpstr>
      <vt:lpstr>Отец Михаила Тверского – Тверской князь Ярослав Ярославич, младший брат Александра Невского</vt:lpstr>
      <vt:lpstr>Мать Михаила Тверского – княгиня Ксения Юрьевна</vt:lpstr>
      <vt:lpstr>Воспитывать сына пришлось матери, овдовевшей княгине Ксении. В ту пору ей было 25 лет. На плечи молодой княгини легла ответственность за молодое Тверское княжество и воспитание сына.</vt:lpstr>
      <vt:lpstr>Интересно, как проходило детство Михаила, чем он занимался, чему и у кого учился?</vt:lpstr>
      <vt:lpstr>В 1294 году князь Михаил Тверской в возрасте двадцати двух лет обвенчался с княжной Анной. </vt:lpstr>
      <vt:lpstr>В XIII веке русскую землю постигло великое бедствие. Полчища татаро-монгол напали на Русь. Они лишили жизни тысячи людей. Многих увели в плен, а оставшихся обложили тяжелой данью. Для этого времени характерны княжеские междоусобицы. Причиной княжеских междоусобиц была борьба за власть.</vt:lpstr>
      <vt:lpstr>В 1293 году князь Андрей собрал войско. Он склонил на свою сторону татар и вторгся в русские земли. Восставший князь Андрей ограбил 14 городов. Он не пощадил при этом ни Владимир, ни Москву. После этого князь Андрей собрался идти в тверские земли.</vt:lpstr>
      <vt:lpstr>     В 1304 году умер великий князь Андрей Александрович. Главным претендентом на престол стал Михаил Тверской как старший в роду. Но его наследственные права стал оспаривать внучатый племянник, Юрий Данилович.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  </vt:lpstr>
      <vt:lpstr> 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 </vt:lpstr>
      <vt:lpstr>Власть в Золотой Орде захватил хан Узбек. При нём государственной религией Золотой Орды был признан ислам. Он насаждал новую веру на русских землях. В это время князь Юрий постоянно находился возле молодого хана и добился полного его доверия. </vt:lpstr>
      <vt:lpstr>Юрий даже взял в жены сестру хана Узбека -  Кончаку.  После крещения Кончака получила имя Агафья.</vt:lpstr>
      <vt:lpstr>Утром 22 декабря Михаил Тверской вывел свое войско из Тверского Кремля и повел его в район современной деревни Бортниково, расположенной к юго-востоку от Твери</vt:lpstr>
      <vt:lpstr>К Михаилу Ярославичу приставили стражу. На шею ему надели деревянную колодку, так что он не мог лечь и проводил бессонные ночи, читая псалтырь. </vt:lpstr>
      <vt:lpstr>На втором Макарьевском соборе Русской Православной Церкви в 1549 году он был канонизирован и причислен к лику благоверных</vt:lpstr>
      <vt:lpstr>Памятник Михаилу Ярославичу Тверскому (1271-1318), великому Тверскому князю, был открыт в центре Твери на Советской площади в мае 2008 года. Церемония открытия была приурочена к торжествам, посвященных Дню славянской письменности и культуры. Автор композиции — народный художник России Андрей Ковальчук.</vt:lpstr>
      <vt:lpstr>Памятник Тверскому Михаилу Ярославичу был установлен в городском саду 5 декабря 2001 года. Скульптором работы является Евгений Андреевич Антонов. Выполнен в виде креста, внутри которого изображен бюст великого князя</vt:lpstr>
      <vt:lpstr>Храм Михаила Тверского был построен в 2002 году в Твери в честь святого князя Михаила Ярославича Тверского. Находится на стрелке, образуемой реками Тьмака и Волга, именуемой островом Памяти (так как здесь находятся Обелиск Победы, памятник Воинам-интернационалистам, вечный огонь,</vt:lpstr>
      <vt:lpstr>Набережная Михаила Ярославича расположена в Центральном районе города Твери вдоль берега Волги между Староволжским мостом и кинотеатром "Звезда". Свое название набережная получила в 1993 году в честь Михаила Ярославича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«ПОДВИГ ВО ИМЯ ЗЕМЛИ РУССКОЙ»</dc:title>
  <dc:creator>Пользователь Windows</dc:creator>
  <cp:lastModifiedBy>Пользователь Windows</cp:lastModifiedBy>
  <cp:revision>1</cp:revision>
  <dcterms:created xsi:type="dcterms:W3CDTF">2021-12-15T14:52:07Z</dcterms:created>
  <dcterms:modified xsi:type="dcterms:W3CDTF">2021-12-15T14:52:07Z</dcterms:modified>
</cp:coreProperties>
</file>