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2" autoAdjust="0"/>
  </p:normalViewPr>
  <p:slideViewPr>
    <p:cSldViewPr snapToGrid="0">
      <p:cViewPr varScale="1">
        <p:scale>
          <a:sx n="65" d="100"/>
          <a:sy n="65" d="100"/>
        </p:scale>
        <p:origin x="-101" y="-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7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3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9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7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4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7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3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C60A-4AEA-4D01-9EA3-E179AD5C82F5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95D2B94-26B8-40C4-9EBA-E9C8817D0ED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2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33B608-6B9F-47D8-8428-E110DE49D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9604E62-3329-47A7-9AC0-7DC9F89AD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565" y="4286742"/>
            <a:ext cx="10007287" cy="152813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 2019 г. ученица 8б класса  попова Анастасия участвовала в региональном конкурсе менделеевских чтений и заняла 2 место. Она представила  проект «Имена путешественников в названиях улиц города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Твери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».Руководитель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учитель географии  Новикова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8329A57-2660-444E-829D-AA476616C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79" y="57571"/>
            <a:ext cx="7906950" cy="422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</TotalTime>
  <Words>41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Галерея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 N</dc:creator>
  <cp:lastModifiedBy>пк2</cp:lastModifiedBy>
  <cp:revision>5</cp:revision>
  <dcterms:created xsi:type="dcterms:W3CDTF">2019-11-28T18:17:53Z</dcterms:created>
  <dcterms:modified xsi:type="dcterms:W3CDTF">2019-11-29T06:12:44Z</dcterms:modified>
</cp:coreProperties>
</file>