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57" r:id="rId3"/>
    <p:sldId id="263" r:id="rId4"/>
    <p:sldId id="266" r:id="rId5"/>
    <p:sldId id="273" r:id="rId6"/>
    <p:sldId id="274" r:id="rId7"/>
    <p:sldId id="275" r:id="rId8"/>
    <p:sldId id="276" r:id="rId9"/>
    <p:sldId id="277" r:id="rId10"/>
    <p:sldId id="281" r:id="rId11"/>
    <p:sldId id="282" r:id="rId12"/>
    <p:sldId id="279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39AF-DBA4-4348-8F27-D63E223F5DCC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024C-9A39-4B03-8002-50477FC79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024C-9A39-4B03-8002-50477FC79FF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406640" cy="1472184"/>
          </a:xfrm>
        </p:spPr>
        <p:txBody>
          <a:bodyPr/>
          <a:lstStyle/>
          <a:p>
            <a:r>
              <a:rPr lang="ru-RU" dirty="0" smtClean="0"/>
              <a:t>Православные  Храмы  Твери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077072"/>
            <a:ext cx="4464496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Подготовили  ученицы  5а класса </a:t>
            </a:r>
          </a:p>
          <a:p>
            <a:r>
              <a:rPr lang="ru-RU" dirty="0" smtClean="0"/>
              <a:t>МОУ СОШ №21 города Твери</a:t>
            </a:r>
          </a:p>
          <a:p>
            <a:r>
              <a:rPr lang="ru-RU" sz="2000" b="1" dirty="0" smtClean="0"/>
              <a:t>Гусева Ольга, </a:t>
            </a:r>
          </a:p>
          <a:p>
            <a:r>
              <a:rPr lang="ru-RU" sz="2000" b="1" dirty="0" smtClean="0"/>
              <a:t>Жук  Татьяна,</a:t>
            </a:r>
          </a:p>
          <a:p>
            <a:r>
              <a:rPr lang="ru-RU" sz="2000" b="1" dirty="0" err="1" smtClean="0"/>
              <a:t>Миненкова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Софья</a:t>
            </a:r>
          </a:p>
          <a:p>
            <a:r>
              <a:rPr lang="ru-RU" sz="2000" b="1" dirty="0" smtClean="0"/>
              <a:t>Руководитель проекта Спиридонова Е.А. , учитель ОДНРК</a:t>
            </a:r>
            <a:endParaRPr lang="ru-RU" sz="2000" b="1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04664"/>
            <a:ext cx="3960440" cy="5280587"/>
          </a:xfrm>
        </p:spPr>
      </p:pic>
      <p:pic>
        <p:nvPicPr>
          <p:cNvPr id="5" name="Picture 2" descr="D:\Фото\Церковь Белая Троица\.picasaoriginals\IMG_8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4" y="1124744"/>
            <a:ext cx="3132372" cy="52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5976851" cy="4484716"/>
          </a:xfrm>
        </p:spPr>
      </p:pic>
      <p:pic>
        <p:nvPicPr>
          <p:cNvPr id="5" name="Picture 2" descr="D:\Фото\Церковь Белая Троица\.picasaoriginals\IMG_8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9" y="2708275"/>
            <a:ext cx="374449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\Церковь Белая Троица\.picasaoriginals\IMG_8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32656"/>
            <a:ext cx="7056784" cy="604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Свято-Екатерининский женский монастырь</a:t>
            </a:r>
            <a:endParaRPr lang="ru-RU" dirty="0"/>
          </a:p>
        </p:txBody>
      </p:sp>
      <p:pic>
        <p:nvPicPr>
          <p:cNvPr id="4" name="Содержимое 3" descr="Екат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518457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ка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620688"/>
            <a:ext cx="7704855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катер.раз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332656"/>
            <a:ext cx="7488832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Вознесенская соборная церковь</a:t>
            </a:r>
            <a:endParaRPr lang="ru-RU" dirty="0"/>
          </a:p>
        </p:txBody>
      </p:sp>
      <p:pic>
        <p:nvPicPr>
          <p:cNvPr id="4" name="Содержимое 3" descr="Вознесен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7488832" cy="4447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знесен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984776" cy="6407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знесенс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7632848" cy="6161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знесенск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416824" cy="5039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416824" cy="53285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Храмы Твери</a:t>
            </a:r>
            <a:r>
              <a:rPr lang="ru-RU" sz="3200" dirty="0" smtClean="0"/>
              <a:t>— недвижимый примечательный объект материального и духовного  творчества тверского народа, который имеет национальное и международное значение.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13984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Церковь Трех Исповедников (Воскресенская)</a:t>
            </a:r>
            <a:endParaRPr lang="ru-RU" dirty="0"/>
          </a:p>
        </p:txBody>
      </p:sp>
      <p:pic>
        <p:nvPicPr>
          <p:cNvPr id="6" name="Содержимое 5" descr="3х исповедни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7488832" cy="51251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ех исповедни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05678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8_000028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332656"/>
            <a:ext cx="7704856" cy="6331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185992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Церковь Михаила Ярославича Тверского</a:t>
            </a:r>
            <a:endParaRPr lang="ru-RU" dirty="0"/>
          </a:p>
        </p:txBody>
      </p:sp>
      <p:pic>
        <p:nvPicPr>
          <p:cNvPr id="4" name="Содержимое 3" descr="0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984776" cy="5077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х.Твер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650448" cy="6307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196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Тверской </a:t>
            </a:r>
            <a:r>
              <a:rPr lang="ru-RU" sz="2800" dirty="0" err="1" smtClean="0"/>
              <a:t>Христорождественский</a:t>
            </a:r>
            <a:r>
              <a:rPr lang="ru-RU" sz="2800" dirty="0" smtClean="0"/>
              <a:t> монастырь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pPr algn="ctr"/>
            <a:r>
              <a:rPr lang="ru-RU" dirty="0" smtClean="0"/>
              <a:t>Собор Рождества Христова (1820 г.)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Собор рождества христ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1748132"/>
            <a:ext cx="5976664" cy="4885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Собор Воскресения Христова 1913 </a:t>
            </a:r>
            <a:endParaRPr lang="ru-RU" sz="2800" dirty="0"/>
          </a:p>
        </p:txBody>
      </p:sp>
      <p:pic>
        <p:nvPicPr>
          <p:cNvPr id="4" name="Содержимое 3" descr="Собор Воскресения Христ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624736" cy="52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7728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Надвратная Спасская церковь</a:t>
            </a:r>
            <a:br>
              <a:rPr lang="ru-RU" sz="2800" dirty="0" smtClean="0"/>
            </a:br>
            <a:r>
              <a:rPr lang="ru-RU" sz="2800" dirty="0" smtClean="0"/>
              <a:t>с настоятельскими покоями,</a:t>
            </a:r>
            <a:br>
              <a:rPr lang="ru-RU" sz="2800" dirty="0" smtClean="0"/>
            </a:br>
            <a:r>
              <a:rPr lang="ru-RU" sz="2800" dirty="0" smtClean="0"/>
              <a:t>ризницей, трапезной 1801-1805 </a:t>
            </a:r>
            <a:r>
              <a:rPr lang="ru-RU" sz="2800" dirty="0" err="1" smtClean="0"/>
              <a:t>гг</a:t>
            </a:r>
            <a:endParaRPr lang="ru-RU" sz="2800" dirty="0"/>
          </a:p>
        </p:txBody>
      </p:sp>
      <p:pic>
        <p:nvPicPr>
          <p:cNvPr id="4" name="Содержимое 3" descr="Спасская надвратная це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36912"/>
            <a:ext cx="6387661" cy="3334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Больничная Троицкая церковь </a:t>
            </a:r>
            <a:br>
              <a:rPr lang="ru-RU" sz="3200" dirty="0" smtClean="0"/>
            </a:br>
            <a:r>
              <a:rPr lang="ru-RU" sz="3200" dirty="0" smtClean="0"/>
              <a:t>(1830-1832 гг.)</a:t>
            </a:r>
            <a:endParaRPr lang="ru-RU" sz="3200" dirty="0"/>
          </a:p>
        </p:txBody>
      </p:sp>
      <p:pic>
        <p:nvPicPr>
          <p:cNvPr id="4" name="Содержимое 3" descr="Больничная троицкая це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412776"/>
            <a:ext cx="6552728" cy="5152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Церковь Царственных Страстотерпцев</a:t>
            </a:r>
            <a:br>
              <a:rPr lang="ru-RU" sz="3200" dirty="0" smtClean="0"/>
            </a:br>
            <a:r>
              <a:rPr lang="ru-RU" sz="3200" dirty="0" smtClean="0"/>
              <a:t>(2006 г.)</a:t>
            </a:r>
            <a:endParaRPr lang="ru-RU" sz="3200" dirty="0"/>
          </a:p>
        </p:txBody>
      </p:sp>
      <p:pic>
        <p:nvPicPr>
          <p:cNvPr id="4" name="Содержимое 3" descr="Царственных Страстотерпц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689796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Императорский         Путевой Дворец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уте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7632848" cy="550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7084640" cy="5835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Великих дедов возблагодарим,</a:t>
            </a:r>
            <a:br>
              <a:rPr lang="ru-RU" sz="2800" dirty="0" smtClean="0"/>
            </a:br>
            <a:r>
              <a:rPr lang="ru-RU" sz="2800" dirty="0" smtClean="0"/>
              <a:t>Помянем миром души славных зодчих: </a:t>
            </a:r>
            <a:br>
              <a:rPr lang="ru-RU" sz="2800" dirty="0" smtClean="0"/>
            </a:br>
            <a:r>
              <a:rPr lang="ru-RU" sz="2800" dirty="0" smtClean="0"/>
              <a:t>Они вложили в свой Последний Рим </a:t>
            </a:r>
            <a:br>
              <a:rPr lang="ru-RU" sz="2800" dirty="0" smtClean="0"/>
            </a:br>
            <a:r>
              <a:rPr lang="ru-RU" sz="2800" dirty="0" smtClean="0"/>
              <a:t>Всю чистоту и свет преданий отчих. </a:t>
            </a:r>
            <a:br>
              <a:rPr lang="ru-RU" sz="2800" dirty="0" smtClean="0"/>
            </a:br>
            <a:r>
              <a:rPr lang="ru-RU" sz="2800" dirty="0" smtClean="0"/>
              <a:t>Но мы ли свет грядущий предварим? </a:t>
            </a:r>
            <a:br>
              <a:rPr lang="ru-RU" sz="2800" dirty="0" smtClean="0"/>
            </a:br>
            <a:r>
              <a:rPr lang="ru-RU" sz="2800" dirty="0" smtClean="0"/>
              <a:t>Он загорится в новых средоточьях, </a:t>
            </a:r>
            <a:br>
              <a:rPr lang="ru-RU" sz="2800" dirty="0" smtClean="0"/>
            </a:br>
            <a:r>
              <a:rPr lang="ru-RU" sz="2800" dirty="0" smtClean="0"/>
              <a:t>И станет тусклым в радуге его </a:t>
            </a:r>
            <a:br>
              <a:rPr lang="ru-RU" sz="2800" dirty="0" smtClean="0"/>
            </a:br>
            <a:r>
              <a:rPr lang="ru-RU" sz="2800" dirty="0" smtClean="0"/>
              <a:t>Вот это каменное естество</a:t>
            </a:r>
            <a:r>
              <a:rPr lang="ru-RU" sz="4400" dirty="0" smtClean="0"/>
              <a:t>… </a:t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ru-RU" sz="6000" b="1" dirty="0" smtClean="0"/>
              <a:t>Спасибо   за  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968552" cy="779686"/>
          </a:xfrm>
        </p:spPr>
        <p:txBody>
          <a:bodyPr/>
          <a:lstStyle/>
          <a:p>
            <a:pPr algn="ctr"/>
            <a:r>
              <a:rPr lang="ru-RU" dirty="0" err="1" smtClean="0"/>
              <a:t>Аваевская</a:t>
            </a:r>
            <a:r>
              <a:rPr lang="ru-RU" dirty="0" smtClean="0"/>
              <a:t>         </a:t>
            </a:r>
            <a:r>
              <a:rPr lang="ru-RU" dirty="0" err="1" smtClean="0"/>
              <a:t>богодельня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album_0210160439_22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5331064" cy="3243064"/>
          </a:xfrm>
        </p:spPr>
      </p:pic>
      <p:pic>
        <p:nvPicPr>
          <p:cNvPr id="6" name="Рисунок 5" descr="DSCN0079a.pic.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365104"/>
            <a:ext cx="4896544" cy="219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Спасо-Преображенский</a:t>
            </a:r>
            <a:r>
              <a:rPr lang="ru-RU" dirty="0" smtClean="0"/>
              <a:t> кафедральный собор</a:t>
            </a:r>
            <a:endParaRPr lang="ru-RU" dirty="0"/>
          </a:p>
        </p:txBody>
      </p:sp>
      <p:pic>
        <p:nvPicPr>
          <p:cNvPr id="6" name="Содержимое 5" descr="a14cabaee6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2519"/>
            <a:ext cx="7239000" cy="478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Тверской Успенский </a:t>
            </a:r>
            <a:r>
              <a:rPr lang="ru-RU" dirty="0" err="1" smtClean="0"/>
              <a:t>Отроч</a:t>
            </a:r>
            <a:r>
              <a:rPr lang="ru-RU" dirty="0" smtClean="0"/>
              <a:t> монастырь </a:t>
            </a:r>
            <a:endParaRPr lang="ru-RU" dirty="0"/>
          </a:p>
        </p:txBody>
      </p:sp>
      <p:pic>
        <p:nvPicPr>
          <p:cNvPr id="4" name="Содержимое 3" descr="Отрочь монас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07641"/>
            <a:ext cx="7272808" cy="5149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Успенский собор</a:t>
            </a:r>
            <a:endParaRPr lang="ru-RU" dirty="0"/>
          </a:p>
        </p:txBody>
      </p:sp>
      <p:pic>
        <p:nvPicPr>
          <p:cNvPr id="5" name="Содержимое 4" descr="Успенский собор отроч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052736"/>
            <a:ext cx="7200801" cy="542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Церковь Троицы </a:t>
            </a:r>
            <a:r>
              <a:rPr lang="ru-RU" sz="2800" dirty="0" err="1" smtClean="0"/>
              <a:t>Живоначальной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(Белая Троица)</a:t>
            </a:r>
            <a:endParaRPr lang="ru-RU" sz="2800" dirty="0"/>
          </a:p>
        </p:txBody>
      </p:sp>
      <p:pic>
        <p:nvPicPr>
          <p:cNvPr id="4" name="Содержимое 3" descr="5-2141 swstrxo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480720" cy="517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Фото\Церковь Белая Троица\.picasaoriginals\IMG_8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272808" cy="599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558</TotalTime>
  <Words>115</Words>
  <Application>Microsoft Office PowerPoint</Application>
  <PresentationFormat>Экран (4:3)</PresentationFormat>
  <Paragraphs>29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Православные  Храмы  Твери</vt:lpstr>
      <vt:lpstr>Слайд 2</vt:lpstr>
      <vt:lpstr>Императорский         Путевой Дворец  </vt:lpstr>
      <vt:lpstr>Аваевская         богодельня</vt:lpstr>
      <vt:lpstr>Спасо-Преображенский кафедральный собор</vt:lpstr>
      <vt:lpstr>Тверской Успенский Отроч монастырь </vt:lpstr>
      <vt:lpstr>Успенский собор</vt:lpstr>
      <vt:lpstr>Церковь Троицы Живоначальной (Белая Троица)</vt:lpstr>
      <vt:lpstr>Слайд 9</vt:lpstr>
      <vt:lpstr>Слайд 10</vt:lpstr>
      <vt:lpstr>Слайд 11</vt:lpstr>
      <vt:lpstr>Слайд 12</vt:lpstr>
      <vt:lpstr>Свято-Екатерининский женский монастырь</vt:lpstr>
      <vt:lpstr>Слайд 14</vt:lpstr>
      <vt:lpstr>Слайд 15</vt:lpstr>
      <vt:lpstr>Вознесенская соборная церковь</vt:lpstr>
      <vt:lpstr>Слайд 17</vt:lpstr>
      <vt:lpstr>Слайд 18</vt:lpstr>
      <vt:lpstr>Слайд 19</vt:lpstr>
      <vt:lpstr>Церковь Трех Исповедников (Воскресенская)</vt:lpstr>
      <vt:lpstr>Слайд 21</vt:lpstr>
      <vt:lpstr>Слайд 22</vt:lpstr>
      <vt:lpstr>Церковь Михаила Ярославича Тверского</vt:lpstr>
      <vt:lpstr>Слайд 24</vt:lpstr>
      <vt:lpstr>Тверской Христорождественский монастырь</vt:lpstr>
      <vt:lpstr>Собор Воскресения Христова 1913 </vt:lpstr>
      <vt:lpstr>Надвратная Спасская церковь с настоятельскими покоями, ризницей, трапезной 1801-1805 гг</vt:lpstr>
      <vt:lpstr>Больничная Троицкая церковь  (1830-1832 гг.)</vt:lpstr>
      <vt:lpstr>Церковь Царственных Страстотерпцев (2006 г.)</vt:lpstr>
      <vt:lpstr>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Архитектурные памятники Твери- хранители истории</dc:title>
  <dc:creator>vit</dc:creator>
  <cp:lastModifiedBy>Тверь</cp:lastModifiedBy>
  <cp:revision>43</cp:revision>
  <dcterms:created xsi:type="dcterms:W3CDTF">2016-12-11T13:20:47Z</dcterms:created>
  <dcterms:modified xsi:type="dcterms:W3CDTF">2019-10-31T17:34:07Z</dcterms:modified>
</cp:coreProperties>
</file>