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79" r:id="rId3"/>
    <p:sldId id="280" r:id="rId4"/>
    <p:sldId id="281" r:id="rId5"/>
    <p:sldId id="282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4608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608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608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608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608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608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608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60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60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09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609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609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D12A293-274B-41A5-B38B-8AB48FA550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6CBCC-553D-4B47-8347-96F1526627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B82CE-9F9A-4DD8-BB58-6886AF62B9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14767-D679-47B2-BEC2-73871A761B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C5625-0F3D-4289-AD25-667EAE6E4F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B6320-C9B6-4E8F-9FB4-D4F87F24C5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237DF-2BCF-463F-84B9-55BD683A05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7BFE8-0F2A-4AC8-98D1-9EADC658A2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7796A-30B3-4DC9-94EE-E82E254A6B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E7954-8248-4F0C-8914-FA17E78C58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7A4C2-4E89-4E70-84CA-445FBD8159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ru-RU" sz="240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ru-RU" sz="2400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ru-RU" sz="2400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ru-RU" sz="2400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ru-RU" sz="2400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ru-RU" sz="2400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ru-RU" sz="2400"/>
          </a:p>
        </p:txBody>
      </p:sp>
      <p:sp>
        <p:nvSpPr>
          <p:cNvPr id="4506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50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450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450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9AF3A8-357B-4237-B156-22A6280850C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/>
              <a:t>Психологическая подготовка к ЕГЭ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/>
              <a:t>Рекомендации ведущих российских психологов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/>
              <a:t>Советы родителям: Как помочь детям подготовиться к ЕГЭ</a:t>
            </a:r>
            <a:endParaRPr lang="ru-RU" sz="3200" b="1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ja-JP"/>
              <a:t>Контролируйте режим подготовки ребенка, не допускайте перегрузок, объясните ему, что он обязательно должен чередовать занятия с отдыхом</a:t>
            </a:r>
          </a:p>
          <a:p>
            <a:r>
              <a:rPr lang="ru-RU" altLang="ja-JP"/>
              <a:t>Обеспечьте дома удобное место для занятий, проследите, чтобы никто из домашних не мешал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/>
              <a:t>Советы родителям: Как помочь детям подготовиться к ЕГЭ</a:t>
            </a:r>
            <a:endParaRPr lang="ru-RU" sz="3200" b="1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ja-JP"/>
              <a:t>Обратите внимание на питание ребенка: во время интенсивного умственного напряжения ему необходима питательная и разнообразная пища и сбалансированный комплекс витаминов. Такие продукты, как рыба, творог, орехи, курага и т.д. стимулируют работу головного мозга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/>
              <a:t>Советы родителям: Как помочь детям подготовиться к ЕГЭ</a:t>
            </a:r>
            <a:endParaRPr lang="ru-RU" sz="3200" b="1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ja-JP" sz="2400"/>
              <a:t>Ознакомьте ребенка с методикой подготовки к экзаменам. Не имеет смысла зазубривать весь фактический материал, достаточно просмотреть ключевые моменты и уловить смысл и логику материала. Очень полезно делать краткие схематические выписки и таблицы, упорядочивая изучаемый материал по плану. Если он не умеет, покажите ему, как это делается на практике. Основные формулы и определения можно выписать на листочках и повесить над письменным столом, над кроватью, в столовой и т.д.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/>
              <a:t>Советы родителям: Как помочь детям подготовиться к ЕГЭ</a:t>
            </a:r>
            <a:endParaRPr lang="ru-RU" sz="3200" b="1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ja-JP" sz="2400"/>
              <a:t>Подготовьте различные варианты тестовых заданий по предмету</a:t>
            </a:r>
          </a:p>
          <a:p>
            <a:pPr>
              <a:lnSpc>
                <a:spcPct val="90000"/>
              </a:lnSpc>
            </a:pPr>
            <a:r>
              <a:rPr lang="ru-RU" altLang="ja-JP" sz="2400"/>
              <a:t>Заранее во время тренировки по тестовым заданиям приучайте ребенка ориентироваться во времени и уметь его распределять. Тогда у ребенка будет навык умения концентрироваться на протяжении всего тестирования, что придаст ему спокойствие и снимет излишнюю тревожность. Если ребенок не носит часов, обязательно дайте ему часы на экзамен</a:t>
            </a:r>
          </a:p>
          <a:p>
            <a:pPr>
              <a:lnSpc>
                <a:spcPct val="90000"/>
              </a:lnSpc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/>
              <a:t>Советы родителям: Как помочь детям подготовиться к ЕГЭ</a:t>
            </a:r>
            <a:endParaRPr lang="ru-RU" sz="3200" b="1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ja-JP"/>
              <a:t>Накануне экзамена обеспечьте ребенку полноценный отдых, он должен отдохнуть и как следует выспаться.</a:t>
            </a:r>
          </a:p>
          <a:p>
            <a:r>
              <a:rPr lang="ru-RU" altLang="ja-JP"/>
              <a:t>И помните: самое главное - это снизить напряжение и тревожность ребенка и обеспечить подходящие условия для занятий 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/>
              <a:t>Советы выпускникам: </a:t>
            </a:r>
            <a:br>
              <a:rPr lang="ru-RU" altLang="ja-JP" sz="3200" b="1"/>
            </a:br>
            <a:r>
              <a:rPr lang="ru-RU" altLang="ja-JP" sz="3200" b="1"/>
              <a:t>Как сдавать ЕГЭ</a:t>
            </a:r>
            <a:endParaRPr lang="ru-RU" sz="3200" b="1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ja-JP" sz="2400"/>
              <a:t>Сосредоточься! После выполнения предварительной части тестирования (заполнения бланков), когда ты прояснил все непонятные для себя моменты, постарайся сосредоточиться и забыть про окружающих. Для тебя должны существовать только текст заданий и часы, регламентирующие время выполнения теста. Торопись не спеша! Жесткие рамки времени не должны влиять на качество твоих ответов. Перед тем, как вписать ответ, перечитай вопрос дважды и убедись, что ты правильно понял, что от тебя требуется 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/>
              <a:t>Советы выпускникам: </a:t>
            </a:r>
            <a:br>
              <a:rPr lang="ru-RU" altLang="ja-JP" sz="3200" b="1"/>
            </a:br>
            <a:r>
              <a:rPr lang="ru-RU" altLang="ja-JP" sz="3200" b="1"/>
              <a:t>Как сдавать ЕГЭ</a:t>
            </a:r>
            <a:endParaRPr lang="ru-RU" sz="3200" b="1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ja-JP" sz="2800"/>
              <a:t>Начни с легкого! Начни отвечать на те вопросы, в знании которых ты не сомневаешься, не останавливаясь на тех, которые могут вызвать долгие раздумья. Тогда ты успокоишься, голова начнет работать более ясно и четко, и ты войдешь в рабочий ритм. Ты как бы освободишься от нервозности, и вся твоя энергия потом будет направлена на более трудные вопросы 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/>
              <a:t>Советы выпускникам: </a:t>
            </a:r>
            <a:br>
              <a:rPr lang="ru-RU" altLang="ja-JP" sz="3200" b="1"/>
            </a:br>
            <a:r>
              <a:rPr lang="ru-RU" altLang="ja-JP" sz="3200" b="1"/>
              <a:t>Как сдавать ЕГЭ</a:t>
            </a:r>
            <a:endParaRPr lang="ru-RU" sz="3200" b="1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ja-JP"/>
              <a:t>Пропускай! Надо научиться пропускать трудные или непонятные задания. Помни: в тексте всегда найдутся такие вопросы, с которыми ты обязательно справишься. Просто глупо недобрать очков только потому, что ты не дошел до "своих" заданий, а застрял на тех, которые вызывают у тебя затруднения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/>
              <a:t>Советы выпускникам: </a:t>
            </a:r>
            <a:br>
              <a:rPr lang="ru-RU" altLang="ja-JP" sz="3200" b="1"/>
            </a:br>
            <a:r>
              <a:rPr lang="ru-RU" altLang="ja-JP" sz="3200" b="1"/>
              <a:t>Как сдавать ЕГЭ</a:t>
            </a:r>
            <a:endParaRPr lang="ru-RU" sz="3200" b="1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ja-JP"/>
              <a:t>Читай задание до конца! Спешка не должна приводить к тому, что ты стараешься понять условия задания "по первым словам" и достраиваешь концовку в собственном воображении. Это верный способ совершить досадные ошибки в самых легких вопросах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/>
              <a:t>Советы выпускникам: </a:t>
            </a:r>
            <a:br>
              <a:rPr lang="ru-RU" altLang="ja-JP" sz="3200" b="1"/>
            </a:br>
            <a:r>
              <a:rPr lang="ru-RU" altLang="ja-JP" sz="3200" b="1"/>
              <a:t>Как сдавать ЕГЭ</a:t>
            </a:r>
            <a:endParaRPr lang="ru-RU" sz="3200" b="1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ja-JP" sz="2800"/>
              <a:t>Думай только о текущем задании! Когда ты видишь новое задание, забудь все, что было в предыдущем. Как правило, задания в тестах не связаны друг с другом, поэтому знания, которые ты применил в одном (уже, допустим, решенном тобой), как правило, не помогают, а только мешают сконцентрироваться и правильно решить новое задание 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/>
              <a:t>Психологические рекомендации учителям по подготовке учащихся к ЕГЭ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•  Подробно расскажите выпускникам, как будет проходить единый государственный экзамен, чтобы </a:t>
            </a:r>
            <a:r>
              <a:rPr lang="ru-RU" i="1"/>
              <a:t>каждый </a:t>
            </a:r>
            <a:r>
              <a:rPr lang="ru-RU"/>
              <a:t>из них последовательно представлял всю процедуру экзамена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/>
              <a:t>Советы выпускникам: </a:t>
            </a:r>
            <a:br>
              <a:rPr lang="ru-RU" altLang="ja-JP" sz="3200" b="1"/>
            </a:br>
            <a:r>
              <a:rPr lang="ru-RU" altLang="ja-JP" sz="3200" b="1"/>
              <a:t>Как сдавать ЕГЭ</a:t>
            </a:r>
            <a:endParaRPr lang="ru-RU" sz="3200" b="1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ja-JP"/>
              <a:t>Исключай! Многие задания можно быстрее решить, если не искать сразу правильный вариант ответа, а последовательно исключать те, которые явно не подходят. Метод исключения позволяет в итоге сконцентрировать внимание всего на одном - двух вариантах, а не на всех пяти-семи (что гораздо труднее)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/>
              <a:t>Советы выпускникам: </a:t>
            </a:r>
            <a:br>
              <a:rPr lang="ru-RU" altLang="ja-JP" sz="3200" b="1"/>
            </a:br>
            <a:r>
              <a:rPr lang="ru-RU" altLang="ja-JP" sz="3200" b="1"/>
              <a:t>Как сдавать ЕГЭ</a:t>
            </a:r>
            <a:endParaRPr lang="ru-RU" sz="3200" b="1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ja-JP"/>
              <a:t>Запланируй два круга! Рассчитай время так, чтобы за две трети всего отведенного времени пройтись по всем легким заданиям ("первый круг"). Тогда ты успеешь набрать максимум очков на тех заданиях, а потом спокойно вернуться и подумать над трудными, которые тебе вначале пришлось пропустить ("второй круг")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/>
              <a:t>Советы выпускникам: </a:t>
            </a:r>
            <a:br>
              <a:rPr lang="ru-RU" altLang="ja-JP" sz="3200" b="1"/>
            </a:br>
            <a:r>
              <a:rPr lang="ru-RU" altLang="ja-JP" sz="3200" b="1"/>
              <a:t>Как сдавать ЕГЭ</a:t>
            </a:r>
            <a:endParaRPr lang="ru-RU" sz="3200" b="1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ja-JP"/>
              <a:t>Проверь! Оставь время для проверки своей работы, хотя бы, чтобы успеть пробежать глазами и заметить явные ошибки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/>
              <a:t>Советы выпускникам: </a:t>
            </a:r>
            <a:br>
              <a:rPr lang="ru-RU" altLang="ja-JP" sz="3200" b="1"/>
            </a:br>
            <a:r>
              <a:rPr lang="ru-RU" altLang="ja-JP" sz="3200" b="1"/>
              <a:t>Как сдавать ЕГЭ</a:t>
            </a:r>
            <a:endParaRPr lang="ru-RU" sz="3200" b="1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ja-JP"/>
              <a:t>Угадывай! Если ты не уверен в выборе ответа, но интуитивно можешь предпочесть какой-то ответ другим, то интуиции следует доверять! При этом выбирай такой вариант, который, на твой взгляд, имеет большую вероятность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/>
              <a:t>Советы выпускникам: </a:t>
            </a:r>
            <a:br>
              <a:rPr lang="ru-RU" altLang="ja-JP" sz="3200" b="1"/>
            </a:br>
            <a:r>
              <a:rPr lang="ru-RU" altLang="ja-JP" sz="3200" b="1"/>
              <a:t>Как сдавать ЕГЭ</a:t>
            </a:r>
            <a:endParaRPr lang="ru-RU" sz="3200" b="1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ja-JP"/>
              <a:t>Не огорчайся! Стремись выполнить все задания, но помни, что на практике это нереально. Учитывай, что тестовые задания рассчитаны на максимальный уровень трудности, и количество решенных тобой заданий вполне может оказаться достаточным для хорошей оценки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/>
              <a:t>Психологические рекомендации учителям по подготовке учащихся к ЕГЭ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Сосредоточивайтесь на позитивных сторонах и преимуществах учащегося с целью укрепления его самооценки</a:t>
            </a:r>
          </a:p>
          <a:p>
            <a:pPr>
              <a:lnSpc>
                <a:spcPct val="90000"/>
              </a:lnSpc>
            </a:pPr>
            <a:r>
              <a:rPr lang="ru-RU"/>
              <a:t>Помогайте подростку поверить в себя и свои способности</a:t>
            </a:r>
          </a:p>
          <a:p>
            <a:pPr>
              <a:lnSpc>
                <a:spcPct val="90000"/>
              </a:lnSpc>
            </a:pPr>
            <a:r>
              <a:rPr lang="ru-RU"/>
              <a:t>Помогайте избежать ошибок</a:t>
            </a:r>
          </a:p>
          <a:p>
            <a:pPr>
              <a:lnSpc>
                <a:spcPct val="90000"/>
              </a:lnSpc>
            </a:pPr>
            <a:r>
              <a:rPr lang="ru-RU"/>
              <a:t>Поддерживайте выпускника при неудачах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/>
              <a:t>Психологические рекомендации учителям по подготовке учащихся к ЕГЭ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Учитывайте во время подготовки и проведения экзамена индивидуальные психофизиологические особенности выпускников. Психофизиологические особенности – это устойчивые природные характеристики человека, которые не меняются с возрастом и проявляются в скорости протекания мыслительно-речевых процессов, в продуктивности умственной деятельности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/>
              <a:t>Психологические рекомендации учителям по подготовке учащихся к ЕГЭ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Приложите усилия, чтобы родители не только ознакомились с правилами для выпускников, но и не были сторонними наблюдателями во время подготовки ребенка к экзамену, а, наоборот, оказывали ему всестороннюю помощь и поддержку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ja-JP" sz="3200" b="1"/>
              <a:t>Советы родителям: Как помочь детям подготовиться к ЕГЭ</a:t>
            </a:r>
            <a:r>
              <a:rPr lang="ru-RU" altLang="ja-JP"/>
              <a:t> 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ja-JP"/>
              <a:t>Не тревожьтесь о количестве баллов, которые ребенок получит на экзамене, и не критикуйте ребенка после экзамена. Внушайте ребенку мысль, что количество баллов не является совершенным измерением его возможностей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/>
              <a:t>Советы родителям: Как помочь детям подготовиться к ЕГЭ</a:t>
            </a:r>
            <a:endParaRPr lang="ru-RU" sz="3200" b="1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ja-JP" sz="2800"/>
              <a:t>Не повышайте тревожность ребенка накануне экзаменов - это может отрицательно сказаться на результате тестирования. Ребенку всегда передается волнение родителей, и если взрослые в ответственный момент могут справиться со своими эмоциями, то ребенок в силу возрастных особенностей может эмоционально "сорваться". 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/>
              <a:t>Советы родителям: Как помочь детям подготовиться к ЕГЭ</a:t>
            </a:r>
            <a:endParaRPr lang="ru-RU" sz="3200" b="1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ja-JP"/>
              <a:t>Подбадривайте детей, хвалите их за то, что они делают хорошо.</a:t>
            </a:r>
          </a:p>
          <a:p>
            <a:r>
              <a:rPr lang="ru-RU" altLang="ja-JP"/>
              <a:t>Повышайте их уверенность в себе, так как чем больше ребенок боится неудачи, тем более вероятности допущения ошибок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/>
              <a:t>Советы родителям: Как помочь детям подготовиться к ЕГЭ</a:t>
            </a:r>
            <a:endParaRPr lang="ru-RU" sz="3200" b="1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ja-JP"/>
              <a:t>Наблюдайте за самочувствием ребенка, никто, кроме Вас, не сможет вовремя заметить и предотвратить ухудшение состояние ребенка, связанное с переутомлением </a:t>
            </a:r>
          </a:p>
          <a:p>
            <a:r>
              <a:rPr lang="ru-RU" altLang="ja-JP"/>
              <a:t>Помогите детям распределить темы подготовки по дням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81</TotalTime>
  <Words>1133</Words>
  <Application>Microsoft PowerPoint</Application>
  <PresentationFormat>Экран (4:3)</PresentationFormat>
  <Paragraphs>56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Tahoma</vt:lpstr>
      <vt:lpstr>Wingdings</vt:lpstr>
      <vt:lpstr>Палитра</vt:lpstr>
      <vt:lpstr>Психологическая подготовка к ЕГЭ</vt:lpstr>
      <vt:lpstr>Психологические рекомендации учителям по подготовке учащихся к ЕГЭ</vt:lpstr>
      <vt:lpstr>Психологические рекомендации учителям по подготовке учащихся к ЕГЭ</vt:lpstr>
      <vt:lpstr>Психологические рекомендации учителям по подготовке учащихся к ЕГЭ</vt:lpstr>
      <vt:lpstr>Психологические рекомендации учителям по подготовке учащихся к ЕГЭ</vt:lpstr>
      <vt:lpstr>Советы родителям: Как помочь детям подготовиться к ЕГЭ </vt:lpstr>
      <vt:lpstr>Советы родителям: Как помочь детям подготовиться к ЕГЭ</vt:lpstr>
      <vt:lpstr>Советы родителям: Как помочь детям подготовиться к ЕГЭ</vt:lpstr>
      <vt:lpstr>Советы родителям: Как помочь детям подготовиться к ЕГЭ</vt:lpstr>
      <vt:lpstr>Советы родителям: Как помочь детям подготовиться к ЕГЭ</vt:lpstr>
      <vt:lpstr>Советы родителям: Как помочь детям подготовиться к ЕГЭ</vt:lpstr>
      <vt:lpstr>Советы родителям: Как помочь детям подготовиться к ЕГЭ</vt:lpstr>
      <vt:lpstr>Советы родителям: Как помочь детям подготовиться к ЕГЭ</vt:lpstr>
      <vt:lpstr>Советы родителям: Как помочь детям подготовиться к ЕГЭ</vt:lpstr>
      <vt:lpstr>Советы выпускникам:  Как сдавать ЕГЭ</vt:lpstr>
      <vt:lpstr>Советы выпускникам:  Как сдавать ЕГЭ</vt:lpstr>
      <vt:lpstr>Советы выпускникам:  Как сдавать ЕГЭ</vt:lpstr>
      <vt:lpstr>Советы выпускникам:  Как сдавать ЕГЭ</vt:lpstr>
      <vt:lpstr>Советы выпускникам:  Как сдавать ЕГЭ</vt:lpstr>
      <vt:lpstr>Советы выпускникам:  Как сдавать ЕГЭ</vt:lpstr>
      <vt:lpstr>Советы выпускникам:  Как сдавать ЕГЭ</vt:lpstr>
      <vt:lpstr>Советы выпускникам:  Как сдавать ЕГЭ</vt:lpstr>
      <vt:lpstr>Советы выпускникам:  Как сдавать ЕГЭ</vt:lpstr>
      <vt:lpstr>Советы выпускникам:  Как сдавать ЕГЭ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подготовка к ЕГЭ</dc:title>
  <dc:creator>2</dc:creator>
  <cp:lastModifiedBy>Психолог</cp:lastModifiedBy>
  <cp:revision>3</cp:revision>
  <dcterms:created xsi:type="dcterms:W3CDTF">2009-09-22T17:08:20Z</dcterms:created>
  <dcterms:modified xsi:type="dcterms:W3CDTF">2018-02-28T06:19:33Z</dcterms:modified>
</cp:coreProperties>
</file>