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60" r:id="rId4"/>
    <p:sldId id="261" r:id="rId5"/>
    <p:sldId id="262" r:id="rId6"/>
    <p:sldId id="264" r:id="rId7"/>
    <p:sldId id="258" r:id="rId8"/>
    <p:sldId id="259" r:id="rId9"/>
    <p:sldId id="263" r:id="rId10"/>
    <p:sldId id="265" r:id="rId11"/>
    <p:sldId id="272" r:id="rId12"/>
    <p:sldId id="270" r:id="rId13"/>
    <p:sldId id="271" r:id="rId14"/>
    <p:sldId id="267" r:id="rId15"/>
    <p:sldId id="273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 autoAdjust="0"/>
    <p:restoredTop sz="74898" autoAdjust="0"/>
  </p:normalViewPr>
  <p:slideViewPr>
    <p:cSldViewPr>
      <p:cViewPr varScale="1">
        <p:scale>
          <a:sx n="65" d="100"/>
          <a:sy n="65" d="100"/>
        </p:scale>
        <p:origin x="7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2887C0-785B-43C1-B7D6-5C6D470743C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F1446F8-67F8-4715-8D98-5C8942C5971C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Универсальные учебные действия</a:t>
          </a:r>
          <a:endParaRPr lang="ru-RU" sz="2400" b="1" dirty="0">
            <a:latin typeface="Century Gothic" pitchFamily="34" charset="0"/>
          </a:endParaRPr>
        </a:p>
      </dgm:t>
    </dgm:pt>
    <dgm:pt modelId="{6546E331-DC4C-4759-B7D0-4A4ACD14A4F5}" type="parTrans" cxnId="{C50C2B6C-7B26-4C81-A44E-9D9468FB9A15}">
      <dgm:prSet/>
      <dgm:spPr/>
      <dgm:t>
        <a:bodyPr/>
        <a:lstStyle/>
        <a:p>
          <a:endParaRPr lang="ru-RU"/>
        </a:p>
      </dgm:t>
    </dgm:pt>
    <dgm:pt modelId="{5C3FF338-8C67-4E04-B732-ECC9664F2A09}" type="sibTrans" cxnId="{C50C2B6C-7B26-4C81-A44E-9D9468FB9A15}">
      <dgm:prSet/>
      <dgm:spPr/>
      <dgm:t>
        <a:bodyPr/>
        <a:lstStyle/>
        <a:p>
          <a:endParaRPr lang="ru-RU"/>
        </a:p>
      </dgm:t>
    </dgm:pt>
    <dgm:pt modelId="{12254229-225E-4820-AA51-5663939B1438}">
      <dgm:prSet phldrT="[Текст]" custT="1"/>
      <dgm:spPr/>
      <dgm:t>
        <a:bodyPr/>
        <a:lstStyle/>
        <a:p>
          <a:r>
            <a:rPr lang="ru-RU" sz="1800" b="1" dirty="0" smtClean="0">
              <a:latin typeface="Century Gothic" pitchFamily="34" charset="0"/>
            </a:rPr>
            <a:t>Личностные</a:t>
          </a:r>
          <a:r>
            <a:rPr lang="ru-RU" sz="1500" dirty="0" smtClean="0">
              <a:latin typeface="Century Gothic" pitchFamily="34" charset="0"/>
            </a:rPr>
            <a:t> </a:t>
          </a:r>
          <a:endParaRPr lang="ru-RU" sz="1500" dirty="0">
            <a:latin typeface="Century Gothic" pitchFamily="34" charset="0"/>
          </a:endParaRPr>
        </a:p>
      </dgm:t>
    </dgm:pt>
    <dgm:pt modelId="{777F6AC1-9A50-49FE-84D5-D05661798F72}" type="parTrans" cxnId="{60041B5C-B282-4CBA-9208-EE34F4B6C124}">
      <dgm:prSet/>
      <dgm:spPr/>
      <dgm:t>
        <a:bodyPr/>
        <a:lstStyle/>
        <a:p>
          <a:endParaRPr lang="ru-RU"/>
        </a:p>
      </dgm:t>
    </dgm:pt>
    <dgm:pt modelId="{B5AB06A1-6D96-49A0-8776-5591A647F309}" type="sibTrans" cxnId="{60041B5C-B282-4CBA-9208-EE34F4B6C124}">
      <dgm:prSet/>
      <dgm:spPr/>
      <dgm:t>
        <a:bodyPr/>
        <a:lstStyle/>
        <a:p>
          <a:endParaRPr lang="ru-RU"/>
        </a:p>
      </dgm:t>
    </dgm:pt>
    <dgm:pt modelId="{44AAA9D1-A0D4-4563-8F44-EEF41904F937}">
      <dgm:prSet phldrT="[Текст]" custT="1"/>
      <dgm:spPr/>
      <dgm:t>
        <a:bodyPr/>
        <a:lstStyle/>
        <a:p>
          <a:r>
            <a:rPr lang="ru-RU" sz="1800" b="1" dirty="0" smtClean="0">
              <a:latin typeface="Century Gothic" pitchFamily="34" charset="0"/>
            </a:rPr>
            <a:t>Регулятивные </a:t>
          </a:r>
          <a:endParaRPr lang="ru-RU" sz="1800" b="1" dirty="0">
            <a:latin typeface="Century Gothic" pitchFamily="34" charset="0"/>
          </a:endParaRPr>
        </a:p>
      </dgm:t>
    </dgm:pt>
    <dgm:pt modelId="{DF7B5D58-798F-4AA0-B073-89D514102AFD}" type="parTrans" cxnId="{33A726B3-7F9E-4D26-98D6-2BC60B5FCF2B}">
      <dgm:prSet/>
      <dgm:spPr/>
      <dgm:t>
        <a:bodyPr/>
        <a:lstStyle/>
        <a:p>
          <a:endParaRPr lang="ru-RU"/>
        </a:p>
      </dgm:t>
    </dgm:pt>
    <dgm:pt modelId="{F977EA6A-086A-4EA4-9862-4D3AAE626361}" type="sibTrans" cxnId="{33A726B3-7F9E-4D26-98D6-2BC60B5FCF2B}">
      <dgm:prSet/>
      <dgm:spPr/>
      <dgm:t>
        <a:bodyPr/>
        <a:lstStyle/>
        <a:p>
          <a:endParaRPr lang="ru-RU"/>
        </a:p>
      </dgm:t>
    </dgm:pt>
    <dgm:pt modelId="{87C4B9C6-EA43-4E50-AC1A-BA31496BA076}">
      <dgm:prSet custT="1"/>
      <dgm:spPr/>
      <dgm:t>
        <a:bodyPr/>
        <a:lstStyle/>
        <a:p>
          <a:r>
            <a:rPr lang="ru-RU" sz="1800" b="1" dirty="0" smtClean="0">
              <a:latin typeface="Century Gothic" pitchFamily="34" charset="0"/>
            </a:rPr>
            <a:t>Познавательные </a:t>
          </a:r>
          <a:endParaRPr lang="ru-RU" sz="1800" b="1" dirty="0">
            <a:latin typeface="Century Gothic" pitchFamily="34" charset="0"/>
          </a:endParaRPr>
        </a:p>
      </dgm:t>
    </dgm:pt>
    <dgm:pt modelId="{15C22196-069B-4BBC-8047-F6E720B0C7D8}" type="parTrans" cxnId="{63ECF46F-FD91-4E68-8D37-70F8F2174C03}">
      <dgm:prSet/>
      <dgm:spPr/>
      <dgm:t>
        <a:bodyPr/>
        <a:lstStyle/>
        <a:p>
          <a:endParaRPr lang="ru-RU"/>
        </a:p>
      </dgm:t>
    </dgm:pt>
    <dgm:pt modelId="{F9F018BD-5C24-41E2-82A3-63C26361B710}" type="sibTrans" cxnId="{63ECF46F-FD91-4E68-8D37-70F8F2174C03}">
      <dgm:prSet/>
      <dgm:spPr/>
      <dgm:t>
        <a:bodyPr/>
        <a:lstStyle/>
        <a:p>
          <a:endParaRPr lang="ru-RU"/>
        </a:p>
      </dgm:t>
    </dgm:pt>
    <dgm:pt modelId="{A04BF0E0-832F-4754-9928-FAC6898D2126}">
      <dgm:prSet custT="1"/>
      <dgm:spPr/>
      <dgm:t>
        <a:bodyPr/>
        <a:lstStyle/>
        <a:p>
          <a:r>
            <a:rPr lang="ru-RU" sz="1800" b="1" dirty="0" smtClean="0">
              <a:latin typeface="Century Gothic" pitchFamily="34" charset="0"/>
            </a:rPr>
            <a:t>Коммуникативные </a:t>
          </a:r>
          <a:endParaRPr lang="ru-RU" sz="1800" b="1" dirty="0">
            <a:latin typeface="Century Gothic" pitchFamily="34" charset="0"/>
          </a:endParaRPr>
        </a:p>
      </dgm:t>
    </dgm:pt>
    <dgm:pt modelId="{A4D09F43-BBB6-400C-89BA-86D576C49FFE}" type="parTrans" cxnId="{742D9CF4-2ACF-4A08-9FD7-7D6928F33C94}">
      <dgm:prSet/>
      <dgm:spPr/>
      <dgm:t>
        <a:bodyPr/>
        <a:lstStyle/>
        <a:p>
          <a:endParaRPr lang="ru-RU"/>
        </a:p>
      </dgm:t>
    </dgm:pt>
    <dgm:pt modelId="{3AA1309D-E63A-47EA-B052-360A7A032A8C}" type="sibTrans" cxnId="{742D9CF4-2ACF-4A08-9FD7-7D6928F33C94}">
      <dgm:prSet/>
      <dgm:spPr/>
      <dgm:t>
        <a:bodyPr/>
        <a:lstStyle/>
        <a:p>
          <a:endParaRPr lang="ru-RU"/>
        </a:p>
      </dgm:t>
    </dgm:pt>
    <dgm:pt modelId="{6FA5DD0A-1694-412C-A43A-FA34FC11152C}">
      <dgm:prSet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Century Gothic" pitchFamily="34" charset="0"/>
            </a:rPr>
            <a:t>Смысловое чтение </a:t>
          </a:r>
          <a:r>
            <a:rPr lang="ru-RU" sz="2000" b="1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rPr>
            <a:t>как осмысление цели чтения и выбор вида чтения в зависимости от цели</a:t>
          </a:r>
          <a:endParaRPr lang="ru-RU" sz="2000" b="1" dirty="0">
            <a:solidFill>
              <a:schemeClr val="accent2">
                <a:lumMod val="50000"/>
              </a:schemeClr>
            </a:solidFill>
            <a:latin typeface="Century Gothic" pitchFamily="34" charset="0"/>
          </a:endParaRPr>
        </a:p>
      </dgm:t>
    </dgm:pt>
    <dgm:pt modelId="{52215CB1-6BC7-418F-A5A9-A45665B3F969}" type="parTrans" cxnId="{BCBE72ED-20C0-4F3D-AEE9-46E5BEA173BA}">
      <dgm:prSet/>
      <dgm:spPr/>
      <dgm:t>
        <a:bodyPr/>
        <a:lstStyle/>
        <a:p>
          <a:endParaRPr lang="ru-RU"/>
        </a:p>
      </dgm:t>
    </dgm:pt>
    <dgm:pt modelId="{A88FEED1-3F9E-49E4-AB84-02CAE4CD3345}" type="sibTrans" cxnId="{BCBE72ED-20C0-4F3D-AEE9-46E5BEA173BA}">
      <dgm:prSet/>
      <dgm:spPr/>
      <dgm:t>
        <a:bodyPr/>
        <a:lstStyle/>
        <a:p>
          <a:endParaRPr lang="ru-RU"/>
        </a:p>
      </dgm:t>
    </dgm:pt>
    <dgm:pt modelId="{26F2EEF0-AB7E-4786-8F30-4B39A2D2E1F8}" type="pres">
      <dgm:prSet presAssocID="{C82887C0-785B-43C1-B7D6-5C6D47074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E5A9D-D362-46E8-B4CF-F2345A198DEF}" type="pres">
      <dgm:prSet presAssocID="{6F1446F8-67F8-4715-8D98-5C8942C5971C}" presName="hierRoot1" presStyleCnt="0"/>
      <dgm:spPr/>
      <dgm:t>
        <a:bodyPr/>
        <a:lstStyle/>
        <a:p>
          <a:endParaRPr lang="ru-RU"/>
        </a:p>
      </dgm:t>
    </dgm:pt>
    <dgm:pt modelId="{AA6A5339-A47B-49F7-A31D-9AE159E342BB}" type="pres">
      <dgm:prSet presAssocID="{6F1446F8-67F8-4715-8D98-5C8942C5971C}" presName="composite" presStyleCnt="0"/>
      <dgm:spPr/>
      <dgm:t>
        <a:bodyPr/>
        <a:lstStyle/>
        <a:p>
          <a:endParaRPr lang="ru-RU"/>
        </a:p>
      </dgm:t>
    </dgm:pt>
    <dgm:pt modelId="{7FDEDBDF-FB08-4FC8-A2E0-D6BDBB1D7E06}" type="pres">
      <dgm:prSet presAssocID="{6F1446F8-67F8-4715-8D98-5C8942C5971C}" presName="background" presStyleLbl="node0" presStyleIdx="0" presStyleCnt="1"/>
      <dgm:spPr/>
      <dgm:t>
        <a:bodyPr/>
        <a:lstStyle/>
        <a:p>
          <a:endParaRPr lang="ru-RU"/>
        </a:p>
      </dgm:t>
    </dgm:pt>
    <dgm:pt modelId="{EEF647A0-A1DB-4367-AAC4-4F88A7DAE7F9}" type="pres">
      <dgm:prSet presAssocID="{6F1446F8-67F8-4715-8D98-5C8942C5971C}" presName="text" presStyleLbl="fgAcc0" presStyleIdx="0" presStyleCnt="1" custScaleX="202334" custScaleY="90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967E5-3249-4989-A03F-597D5EAE73CF}" type="pres">
      <dgm:prSet presAssocID="{6F1446F8-67F8-4715-8D98-5C8942C5971C}" presName="hierChild2" presStyleCnt="0"/>
      <dgm:spPr/>
      <dgm:t>
        <a:bodyPr/>
        <a:lstStyle/>
        <a:p>
          <a:endParaRPr lang="ru-RU"/>
        </a:p>
      </dgm:t>
    </dgm:pt>
    <dgm:pt modelId="{B8439BC2-E15C-458D-8A99-E7555491128B}" type="pres">
      <dgm:prSet presAssocID="{777F6AC1-9A50-49FE-84D5-D05661798F7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3DE93A55-0BC9-4204-BC59-48A02BDC27E9}" type="pres">
      <dgm:prSet presAssocID="{12254229-225E-4820-AA51-5663939B1438}" presName="hierRoot2" presStyleCnt="0"/>
      <dgm:spPr/>
      <dgm:t>
        <a:bodyPr/>
        <a:lstStyle/>
        <a:p>
          <a:endParaRPr lang="ru-RU"/>
        </a:p>
      </dgm:t>
    </dgm:pt>
    <dgm:pt modelId="{2DCEE50B-8F27-4FE4-86FA-F08D89C8C847}" type="pres">
      <dgm:prSet presAssocID="{12254229-225E-4820-AA51-5663939B1438}" presName="composite2" presStyleCnt="0"/>
      <dgm:spPr/>
      <dgm:t>
        <a:bodyPr/>
        <a:lstStyle/>
        <a:p>
          <a:endParaRPr lang="ru-RU"/>
        </a:p>
      </dgm:t>
    </dgm:pt>
    <dgm:pt modelId="{1DCA6EF8-84CE-49CE-B95E-CA43FA4FA823}" type="pres">
      <dgm:prSet presAssocID="{12254229-225E-4820-AA51-5663939B1438}" presName="background2" presStyleLbl="node2" presStyleIdx="0" presStyleCnt="4"/>
      <dgm:spPr/>
      <dgm:t>
        <a:bodyPr/>
        <a:lstStyle/>
        <a:p>
          <a:endParaRPr lang="ru-RU"/>
        </a:p>
      </dgm:t>
    </dgm:pt>
    <dgm:pt modelId="{0762BF27-54BA-4B3B-A7D6-7B97445257CC}" type="pres">
      <dgm:prSet presAssocID="{12254229-225E-4820-AA51-5663939B1438}" presName="text2" presStyleLbl="fgAcc2" presStyleIdx="0" presStyleCnt="4" custScaleX="1080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1A5BD-894D-4FDD-B28D-3A716C3A7775}" type="pres">
      <dgm:prSet presAssocID="{12254229-225E-4820-AA51-5663939B1438}" presName="hierChild3" presStyleCnt="0"/>
      <dgm:spPr/>
      <dgm:t>
        <a:bodyPr/>
        <a:lstStyle/>
        <a:p>
          <a:endParaRPr lang="ru-RU"/>
        </a:p>
      </dgm:t>
    </dgm:pt>
    <dgm:pt modelId="{D346DD4B-0314-4146-BA17-0798DC415FA3}" type="pres">
      <dgm:prSet presAssocID="{DF7B5D58-798F-4AA0-B073-89D514102AFD}" presName="Name10" presStyleLbl="parChTrans1D2" presStyleIdx="1" presStyleCnt="4"/>
      <dgm:spPr/>
      <dgm:t>
        <a:bodyPr/>
        <a:lstStyle/>
        <a:p>
          <a:endParaRPr lang="ru-RU"/>
        </a:p>
      </dgm:t>
    </dgm:pt>
    <dgm:pt modelId="{4D18756A-91E3-4270-BD5F-6E169778FD5E}" type="pres">
      <dgm:prSet presAssocID="{44AAA9D1-A0D4-4563-8F44-EEF41904F937}" presName="hierRoot2" presStyleCnt="0"/>
      <dgm:spPr/>
      <dgm:t>
        <a:bodyPr/>
        <a:lstStyle/>
        <a:p>
          <a:endParaRPr lang="ru-RU"/>
        </a:p>
      </dgm:t>
    </dgm:pt>
    <dgm:pt modelId="{96E69169-D603-4DC4-B64E-EEBF026554AF}" type="pres">
      <dgm:prSet presAssocID="{44AAA9D1-A0D4-4563-8F44-EEF41904F937}" presName="composite2" presStyleCnt="0"/>
      <dgm:spPr/>
      <dgm:t>
        <a:bodyPr/>
        <a:lstStyle/>
        <a:p>
          <a:endParaRPr lang="ru-RU"/>
        </a:p>
      </dgm:t>
    </dgm:pt>
    <dgm:pt modelId="{6B6011F9-B376-428A-93E1-AD693C106C61}" type="pres">
      <dgm:prSet presAssocID="{44AAA9D1-A0D4-4563-8F44-EEF41904F937}" presName="background2" presStyleLbl="node2" presStyleIdx="1" presStyleCnt="4"/>
      <dgm:spPr/>
      <dgm:t>
        <a:bodyPr/>
        <a:lstStyle/>
        <a:p>
          <a:endParaRPr lang="ru-RU"/>
        </a:p>
      </dgm:t>
    </dgm:pt>
    <dgm:pt modelId="{932916E4-9F23-4548-98AB-84EDC74B9169}" type="pres">
      <dgm:prSet presAssocID="{44AAA9D1-A0D4-4563-8F44-EEF41904F937}" presName="text2" presStyleLbl="fgAcc2" presStyleIdx="1" presStyleCnt="4" custScaleX="1136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48018-8A93-4243-AE21-9E94EF7A179D}" type="pres">
      <dgm:prSet presAssocID="{44AAA9D1-A0D4-4563-8F44-EEF41904F937}" presName="hierChild3" presStyleCnt="0"/>
      <dgm:spPr/>
      <dgm:t>
        <a:bodyPr/>
        <a:lstStyle/>
        <a:p>
          <a:endParaRPr lang="ru-RU"/>
        </a:p>
      </dgm:t>
    </dgm:pt>
    <dgm:pt modelId="{2203BBF4-99F8-40C2-82CB-3A7F7F654113}" type="pres">
      <dgm:prSet presAssocID="{15C22196-069B-4BBC-8047-F6E720B0C7D8}" presName="Name10" presStyleLbl="parChTrans1D2" presStyleIdx="2" presStyleCnt="4"/>
      <dgm:spPr/>
      <dgm:t>
        <a:bodyPr/>
        <a:lstStyle/>
        <a:p>
          <a:endParaRPr lang="ru-RU"/>
        </a:p>
      </dgm:t>
    </dgm:pt>
    <dgm:pt modelId="{64DB12CD-C793-4F4A-B4D2-C771AD874EAB}" type="pres">
      <dgm:prSet presAssocID="{87C4B9C6-EA43-4E50-AC1A-BA31496BA076}" presName="hierRoot2" presStyleCnt="0"/>
      <dgm:spPr/>
      <dgm:t>
        <a:bodyPr/>
        <a:lstStyle/>
        <a:p>
          <a:endParaRPr lang="ru-RU"/>
        </a:p>
      </dgm:t>
    </dgm:pt>
    <dgm:pt modelId="{6278D114-954A-416C-8A07-6DD9BB874BD3}" type="pres">
      <dgm:prSet presAssocID="{87C4B9C6-EA43-4E50-AC1A-BA31496BA076}" presName="composite2" presStyleCnt="0"/>
      <dgm:spPr/>
      <dgm:t>
        <a:bodyPr/>
        <a:lstStyle/>
        <a:p>
          <a:endParaRPr lang="ru-RU"/>
        </a:p>
      </dgm:t>
    </dgm:pt>
    <dgm:pt modelId="{A10DE47A-D23B-4DC9-8E92-587C22FDA6D8}" type="pres">
      <dgm:prSet presAssocID="{87C4B9C6-EA43-4E50-AC1A-BA31496BA076}" presName="background2" presStyleLbl="node2" presStyleIdx="2" presStyleCnt="4"/>
      <dgm:spPr/>
      <dgm:t>
        <a:bodyPr/>
        <a:lstStyle/>
        <a:p>
          <a:endParaRPr lang="ru-RU"/>
        </a:p>
      </dgm:t>
    </dgm:pt>
    <dgm:pt modelId="{CBC64E26-1230-461F-996D-9721ABE0D51A}" type="pres">
      <dgm:prSet presAssocID="{87C4B9C6-EA43-4E50-AC1A-BA31496BA076}" presName="text2" presStyleLbl="fgAcc2" presStyleIdx="2" presStyleCnt="4" custScaleX="1073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D4E60-71D1-44C9-856A-629ABB2610EB}" type="pres">
      <dgm:prSet presAssocID="{87C4B9C6-EA43-4E50-AC1A-BA31496BA076}" presName="hierChild3" presStyleCnt="0"/>
      <dgm:spPr/>
      <dgm:t>
        <a:bodyPr/>
        <a:lstStyle/>
        <a:p>
          <a:endParaRPr lang="ru-RU"/>
        </a:p>
      </dgm:t>
    </dgm:pt>
    <dgm:pt modelId="{D20F343E-5708-4775-9FB3-B6EB5D14A07D}" type="pres">
      <dgm:prSet presAssocID="{52215CB1-6BC7-418F-A5A9-A45665B3F969}" presName="Name17" presStyleLbl="parChTrans1D3" presStyleIdx="0" presStyleCnt="1"/>
      <dgm:spPr/>
      <dgm:t>
        <a:bodyPr/>
        <a:lstStyle/>
        <a:p>
          <a:endParaRPr lang="ru-RU"/>
        </a:p>
      </dgm:t>
    </dgm:pt>
    <dgm:pt modelId="{C5F33F45-2BD3-4680-B078-7A9C2FCE2EBB}" type="pres">
      <dgm:prSet presAssocID="{6FA5DD0A-1694-412C-A43A-FA34FC11152C}" presName="hierRoot3" presStyleCnt="0"/>
      <dgm:spPr/>
      <dgm:t>
        <a:bodyPr/>
        <a:lstStyle/>
        <a:p>
          <a:endParaRPr lang="ru-RU"/>
        </a:p>
      </dgm:t>
    </dgm:pt>
    <dgm:pt modelId="{0EAE64E3-2007-4570-AA39-730571198020}" type="pres">
      <dgm:prSet presAssocID="{6FA5DD0A-1694-412C-A43A-FA34FC11152C}" presName="composite3" presStyleCnt="0"/>
      <dgm:spPr/>
      <dgm:t>
        <a:bodyPr/>
        <a:lstStyle/>
        <a:p>
          <a:endParaRPr lang="ru-RU"/>
        </a:p>
      </dgm:t>
    </dgm:pt>
    <dgm:pt modelId="{0D618DA4-0FB1-4B6D-9539-BD310488355A}" type="pres">
      <dgm:prSet presAssocID="{6FA5DD0A-1694-412C-A43A-FA34FC11152C}" presName="background3" presStyleLbl="node3" presStyleIdx="0" presStyleCnt="1"/>
      <dgm:spPr/>
      <dgm:t>
        <a:bodyPr/>
        <a:lstStyle/>
        <a:p>
          <a:endParaRPr lang="ru-RU"/>
        </a:p>
      </dgm:t>
    </dgm:pt>
    <dgm:pt modelId="{0F74F2A8-2F30-406F-8391-A5063E8367A3}" type="pres">
      <dgm:prSet presAssocID="{6FA5DD0A-1694-412C-A43A-FA34FC11152C}" presName="text3" presStyleLbl="fgAcc3" presStyleIdx="0" presStyleCnt="1" custScaleX="250570" custScaleY="1166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DFCC2D-50AF-4AE3-B6AA-03CDFBEB2BFC}" type="pres">
      <dgm:prSet presAssocID="{6FA5DD0A-1694-412C-A43A-FA34FC11152C}" presName="hierChild4" presStyleCnt="0"/>
      <dgm:spPr/>
      <dgm:t>
        <a:bodyPr/>
        <a:lstStyle/>
        <a:p>
          <a:endParaRPr lang="ru-RU"/>
        </a:p>
      </dgm:t>
    </dgm:pt>
    <dgm:pt modelId="{D5F7E701-2631-486D-B9FE-4687B46BEFD5}" type="pres">
      <dgm:prSet presAssocID="{A4D09F43-BBB6-400C-89BA-86D576C49FFE}" presName="Name10" presStyleLbl="parChTrans1D2" presStyleIdx="3" presStyleCnt="4"/>
      <dgm:spPr/>
      <dgm:t>
        <a:bodyPr/>
        <a:lstStyle/>
        <a:p>
          <a:endParaRPr lang="ru-RU"/>
        </a:p>
      </dgm:t>
    </dgm:pt>
    <dgm:pt modelId="{D6DB4F23-F06A-45FD-B692-354070C65E98}" type="pres">
      <dgm:prSet presAssocID="{A04BF0E0-832F-4754-9928-FAC6898D2126}" presName="hierRoot2" presStyleCnt="0"/>
      <dgm:spPr/>
      <dgm:t>
        <a:bodyPr/>
        <a:lstStyle/>
        <a:p>
          <a:endParaRPr lang="ru-RU"/>
        </a:p>
      </dgm:t>
    </dgm:pt>
    <dgm:pt modelId="{76C7B63C-E743-45FD-9B08-52E1DA12D006}" type="pres">
      <dgm:prSet presAssocID="{A04BF0E0-832F-4754-9928-FAC6898D2126}" presName="composite2" presStyleCnt="0"/>
      <dgm:spPr/>
      <dgm:t>
        <a:bodyPr/>
        <a:lstStyle/>
        <a:p>
          <a:endParaRPr lang="ru-RU"/>
        </a:p>
      </dgm:t>
    </dgm:pt>
    <dgm:pt modelId="{0DCFB461-80DB-424B-9FCC-8223564C4715}" type="pres">
      <dgm:prSet presAssocID="{A04BF0E0-832F-4754-9928-FAC6898D2126}" presName="background2" presStyleLbl="node2" presStyleIdx="3" presStyleCnt="4"/>
      <dgm:spPr/>
      <dgm:t>
        <a:bodyPr/>
        <a:lstStyle/>
        <a:p>
          <a:endParaRPr lang="ru-RU"/>
        </a:p>
      </dgm:t>
    </dgm:pt>
    <dgm:pt modelId="{E77AC58C-4CE8-4BFE-8E24-345CD45013F1}" type="pres">
      <dgm:prSet presAssocID="{A04BF0E0-832F-4754-9928-FAC6898D2126}" presName="text2" presStyleLbl="fgAcc2" presStyleIdx="3" presStyleCnt="4" custScaleX="1133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FEED55-5477-428C-84BA-6825E91B5938}" type="pres">
      <dgm:prSet presAssocID="{A04BF0E0-832F-4754-9928-FAC6898D2126}" presName="hierChild3" presStyleCnt="0"/>
      <dgm:spPr/>
      <dgm:t>
        <a:bodyPr/>
        <a:lstStyle/>
        <a:p>
          <a:endParaRPr lang="ru-RU"/>
        </a:p>
      </dgm:t>
    </dgm:pt>
  </dgm:ptLst>
  <dgm:cxnLst>
    <dgm:cxn modelId="{863CFE79-6063-4415-9E5C-B7407D8857A1}" type="presOf" srcId="{DF7B5D58-798F-4AA0-B073-89D514102AFD}" destId="{D346DD4B-0314-4146-BA17-0798DC415FA3}" srcOrd="0" destOrd="0" presId="urn:microsoft.com/office/officeart/2005/8/layout/hierarchy1"/>
    <dgm:cxn modelId="{8D0F97B4-445E-4BFB-9B74-53D842C0D3F2}" type="presOf" srcId="{87C4B9C6-EA43-4E50-AC1A-BA31496BA076}" destId="{CBC64E26-1230-461F-996D-9721ABE0D51A}" srcOrd="0" destOrd="0" presId="urn:microsoft.com/office/officeart/2005/8/layout/hierarchy1"/>
    <dgm:cxn modelId="{C409EDDC-2A9E-4BD3-80D8-3B15AA23DB40}" type="presOf" srcId="{15C22196-069B-4BBC-8047-F6E720B0C7D8}" destId="{2203BBF4-99F8-40C2-82CB-3A7F7F654113}" srcOrd="0" destOrd="0" presId="urn:microsoft.com/office/officeart/2005/8/layout/hierarchy1"/>
    <dgm:cxn modelId="{847FF077-D988-45F9-93CF-63B37FCCE8D5}" type="presOf" srcId="{6FA5DD0A-1694-412C-A43A-FA34FC11152C}" destId="{0F74F2A8-2F30-406F-8391-A5063E8367A3}" srcOrd="0" destOrd="0" presId="urn:microsoft.com/office/officeart/2005/8/layout/hierarchy1"/>
    <dgm:cxn modelId="{7000AFA4-04F6-4C0B-AC10-FA3FBEE397AB}" type="presOf" srcId="{A4D09F43-BBB6-400C-89BA-86D576C49FFE}" destId="{D5F7E701-2631-486D-B9FE-4687B46BEFD5}" srcOrd="0" destOrd="0" presId="urn:microsoft.com/office/officeart/2005/8/layout/hierarchy1"/>
    <dgm:cxn modelId="{BCBE72ED-20C0-4F3D-AEE9-46E5BEA173BA}" srcId="{87C4B9C6-EA43-4E50-AC1A-BA31496BA076}" destId="{6FA5DD0A-1694-412C-A43A-FA34FC11152C}" srcOrd="0" destOrd="0" parTransId="{52215CB1-6BC7-418F-A5A9-A45665B3F969}" sibTransId="{A88FEED1-3F9E-49E4-AB84-02CAE4CD3345}"/>
    <dgm:cxn modelId="{703076CA-0E6C-4F25-8D22-35EAB58C9C2A}" type="presOf" srcId="{44AAA9D1-A0D4-4563-8F44-EEF41904F937}" destId="{932916E4-9F23-4548-98AB-84EDC74B9169}" srcOrd="0" destOrd="0" presId="urn:microsoft.com/office/officeart/2005/8/layout/hierarchy1"/>
    <dgm:cxn modelId="{33A726B3-7F9E-4D26-98D6-2BC60B5FCF2B}" srcId="{6F1446F8-67F8-4715-8D98-5C8942C5971C}" destId="{44AAA9D1-A0D4-4563-8F44-EEF41904F937}" srcOrd="1" destOrd="0" parTransId="{DF7B5D58-798F-4AA0-B073-89D514102AFD}" sibTransId="{F977EA6A-086A-4EA4-9862-4D3AAE626361}"/>
    <dgm:cxn modelId="{8B9D4AE8-3B1F-4063-AA42-0D9A3DC542DB}" type="presOf" srcId="{6F1446F8-67F8-4715-8D98-5C8942C5971C}" destId="{EEF647A0-A1DB-4367-AAC4-4F88A7DAE7F9}" srcOrd="0" destOrd="0" presId="urn:microsoft.com/office/officeart/2005/8/layout/hierarchy1"/>
    <dgm:cxn modelId="{F703F801-8962-43DB-A17B-65B84394A5F9}" type="presOf" srcId="{12254229-225E-4820-AA51-5663939B1438}" destId="{0762BF27-54BA-4B3B-A7D6-7B97445257CC}" srcOrd="0" destOrd="0" presId="urn:microsoft.com/office/officeart/2005/8/layout/hierarchy1"/>
    <dgm:cxn modelId="{C50C2B6C-7B26-4C81-A44E-9D9468FB9A15}" srcId="{C82887C0-785B-43C1-B7D6-5C6D470743CF}" destId="{6F1446F8-67F8-4715-8D98-5C8942C5971C}" srcOrd="0" destOrd="0" parTransId="{6546E331-DC4C-4759-B7D0-4A4ACD14A4F5}" sibTransId="{5C3FF338-8C67-4E04-B732-ECC9664F2A09}"/>
    <dgm:cxn modelId="{0F3D5A97-D852-4245-8313-F180E76E6A1A}" type="presOf" srcId="{52215CB1-6BC7-418F-A5A9-A45665B3F969}" destId="{D20F343E-5708-4775-9FB3-B6EB5D14A07D}" srcOrd="0" destOrd="0" presId="urn:microsoft.com/office/officeart/2005/8/layout/hierarchy1"/>
    <dgm:cxn modelId="{742D9CF4-2ACF-4A08-9FD7-7D6928F33C94}" srcId="{6F1446F8-67F8-4715-8D98-5C8942C5971C}" destId="{A04BF0E0-832F-4754-9928-FAC6898D2126}" srcOrd="3" destOrd="0" parTransId="{A4D09F43-BBB6-400C-89BA-86D576C49FFE}" sibTransId="{3AA1309D-E63A-47EA-B052-360A7A032A8C}"/>
    <dgm:cxn modelId="{B569B83B-718C-4BB9-8262-3ED01FC4572D}" type="presOf" srcId="{777F6AC1-9A50-49FE-84D5-D05661798F72}" destId="{B8439BC2-E15C-458D-8A99-E7555491128B}" srcOrd="0" destOrd="0" presId="urn:microsoft.com/office/officeart/2005/8/layout/hierarchy1"/>
    <dgm:cxn modelId="{8836EEE8-B3DF-4FCD-91A0-BFCA568B8D37}" type="presOf" srcId="{C82887C0-785B-43C1-B7D6-5C6D470743CF}" destId="{26F2EEF0-AB7E-4786-8F30-4B39A2D2E1F8}" srcOrd="0" destOrd="0" presId="urn:microsoft.com/office/officeart/2005/8/layout/hierarchy1"/>
    <dgm:cxn modelId="{EE68CA5F-421C-40ED-B09B-BB0BB59BE44F}" type="presOf" srcId="{A04BF0E0-832F-4754-9928-FAC6898D2126}" destId="{E77AC58C-4CE8-4BFE-8E24-345CD45013F1}" srcOrd="0" destOrd="0" presId="urn:microsoft.com/office/officeart/2005/8/layout/hierarchy1"/>
    <dgm:cxn modelId="{60041B5C-B282-4CBA-9208-EE34F4B6C124}" srcId="{6F1446F8-67F8-4715-8D98-5C8942C5971C}" destId="{12254229-225E-4820-AA51-5663939B1438}" srcOrd="0" destOrd="0" parTransId="{777F6AC1-9A50-49FE-84D5-D05661798F72}" sibTransId="{B5AB06A1-6D96-49A0-8776-5591A647F309}"/>
    <dgm:cxn modelId="{63ECF46F-FD91-4E68-8D37-70F8F2174C03}" srcId="{6F1446F8-67F8-4715-8D98-5C8942C5971C}" destId="{87C4B9C6-EA43-4E50-AC1A-BA31496BA076}" srcOrd="2" destOrd="0" parTransId="{15C22196-069B-4BBC-8047-F6E720B0C7D8}" sibTransId="{F9F018BD-5C24-41E2-82A3-63C26361B710}"/>
    <dgm:cxn modelId="{CEBC30EB-D48E-46BE-ABFC-8DEC8F7ECBE2}" type="presParOf" srcId="{26F2EEF0-AB7E-4786-8F30-4B39A2D2E1F8}" destId="{AFFE5A9D-D362-46E8-B4CF-F2345A198DEF}" srcOrd="0" destOrd="0" presId="urn:microsoft.com/office/officeart/2005/8/layout/hierarchy1"/>
    <dgm:cxn modelId="{4984CF07-1F9A-4B4E-81FA-B197501D92F6}" type="presParOf" srcId="{AFFE5A9D-D362-46E8-B4CF-F2345A198DEF}" destId="{AA6A5339-A47B-49F7-A31D-9AE159E342BB}" srcOrd="0" destOrd="0" presId="urn:microsoft.com/office/officeart/2005/8/layout/hierarchy1"/>
    <dgm:cxn modelId="{DAA97E81-2D07-4E35-8F9A-A352E734E31A}" type="presParOf" srcId="{AA6A5339-A47B-49F7-A31D-9AE159E342BB}" destId="{7FDEDBDF-FB08-4FC8-A2E0-D6BDBB1D7E06}" srcOrd="0" destOrd="0" presId="urn:microsoft.com/office/officeart/2005/8/layout/hierarchy1"/>
    <dgm:cxn modelId="{910FEF4D-1FA4-42D7-B7EA-ACF6C4BCAB93}" type="presParOf" srcId="{AA6A5339-A47B-49F7-A31D-9AE159E342BB}" destId="{EEF647A0-A1DB-4367-AAC4-4F88A7DAE7F9}" srcOrd="1" destOrd="0" presId="urn:microsoft.com/office/officeart/2005/8/layout/hierarchy1"/>
    <dgm:cxn modelId="{10974881-E037-4206-98C5-BC37C27D1AA5}" type="presParOf" srcId="{AFFE5A9D-D362-46E8-B4CF-F2345A198DEF}" destId="{7FD967E5-3249-4989-A03F-597D5EAE73CF}" srcOrd="1" destOrd="0" presId="urn:microsoft.com/office/officeart/2005/8/layout/hierarchy1"/>
    <dgm:cxn modelId="{5B897ABB-227A-4535-821F-70A17337E241}" type="presParOf" srcId="{7FD967E5-3249-4989-A03F-597D5EAE73CF}" destId="{B8439BC2-E15C-458D-8A99-E7555491128B}" srcOrd="0" destOrd="0" presId="urn:microsoft.com/office/officeart/2005/8/layout/hierarchy1"/>
    <dgm:cxn modelId="{135BA3FA-B522-45F7-ABEF-E041C377F364}" type="presParOf" srcId="{7FD967E5-3249-4989-A03F-597D5EAE73CF}" destId="{3DE93A55-0BC9-4204-BC59-48A02BDC27E9}" srcOrd="1" destOrd="0" presId="urn:microsoft.com/office/officeart/2005/8/layout/hierarchy1"/>
    <dgm:cxn modelId="{414A29F1-8FA2-4BD8-A4CD-049181CFE991}" type="presParOf" srcId="{3DE93A55-0BC9-4204-BC59-48A02BDC27E9}" destId="{2DCEE50B-8F27-4FE4-86FA-F08D89C8C847}" srcOrd="0" destOrd="0" presId="urn:microsoft.com/office/officeart/2005/8/layout/hierarchy1"/>
    <dgm:cxn modelId="{6EF543A8-5731-4510-A31C-5ABA514D9E56}" type="presParOf" srcId="{2DCEE50B-8F27-4FE4-86FA-F08D89C8C847}" destId="{1DCA6EF8-84CE-49CE-B95E-CA43FA4FA823}" srcOrd="0" destOrd="0" presId="urn:microsoft.com/office/officeart/2005/8/layout/hierarchy1"/>
    <dgm:cxn modelId="{14F36116-97B2-4E85-B1F0-CC300128DBD6}" type="presParOf" srcId="{2DCEE50B-8F27-4FE4-86FA-F08D89C8C847}" destId="{0762BF27-54BA-4B3B-A7D6-7B97445257CC}" srcOrd="1" destOrd="0" presId="urn:microsoft.com/office/officeart/2005/8/layout/hierarchy1"/>
    <dgm:cxn modelId="{0CE26B4B-DFA9-4702-8B22-3D7D75BCB764}" type="presParOf" srcId="{3DE93A55-0BC9-4204-BC59-48A02BDC27E9}" destId="{4771A5BD-894D-4FDD-B28D-3A716C3A7775}" srcOrd="1" destOrd="0" presId="urn:microsoft.com/office/officeart/2005/8/layout/hierarchy1"/>
    <dgm:cxn modelId="{DD4C741D-E136-4469-A8B6-DAF041DB708A}" type="presParOf" srcId="{7FD967E5-3249-4989-A03F-597D5EAE73CF}" destId="{D346DD4B-0314-4146-BA17-0798DC415FA3}" srcOrd="2" destOrd="0" presId="urn:microsoft.com/office/officeart/2005/8/layout/hierarchy1"/>
    <dgm:cxn modelId="{DB777678-B857-46CE-A01F-69FEF2F16987}" type="presParOf" srcId="{7FD967E5-3249-4989-A03F-597D5EAE73CF}" destId="{4D18756A-91E3-4270-BD5F-6E169778FD5E}" srcOrd="3" destOrd="0" presId="urn:microsoft.com/office/officeart/2005/8/layout/hierarchy1"/>
    <dgm:cxn modelId="{C2F9A9B1-85E9-49D9-A515-098224D45486}" type="presParOf" srcId="{4D18756A-91E3-4270-BD5F-6E169778FD5E}" destId="{96E69169-D603-4DC4-B64E-EEBF026554AF}" srcOrd="0" destOrd="0" presId="urn:microsoft.com/office/officeart/2005/8/layout/hierarchy1"/>
    <dgm:cxn modelId="{B5C5FC55-B55D-405D-98B8-FA6A36E9C827}" type="presParOf" srcId="{96E69169-D603-4DC4-B64E-EEBF026554AF}" destId="{6B6011F9-B376-428A-93E1-AD693C106C61}" srcOrd="0" destOrd="0" presId="urn:microsoft.com/office/officeart/2005/8/layout/hierarchy1"/>
    <dgm:cxn modelId="{B5A076A1-966D-41B9-BDAD-998C4464F758}" type="presParOf" srcId="{96E69169-D603-4DC4-B64E-EEBF026554AF}" destId="{932916E4-9F23-4548-98AB-84EDC74B9169}" srcOrd="1" destOrd="0" presId="urn:microsoft.com/office/officeart/2005/8/layout/hierarchy1"/>
    <dgm:cxn modelId="{7C7708CF-5BF0-48D4-A105-8239349048C3}" type="presParOf" srcId="{4D18756A-91E3-4270-BD5F-6E169778FD5E}" destId="{CC248018-8A93-4243-AE21-9E94EF7A179D}" srcOrd="1" destOrd="0" presId="urn:microsoft.com/office/officeart/2005/8/layout/hierarchy1"/>
    <dgm:cxn modelId="{99B2C17F-6701-42FC-B559-304507EDCFDD}" type="presParOf" srcId="{7FD967E5-3249-4989-A03F-597D5EAE73CF}" destId="{2203BBF4-99F8-40C2-82CB-3A7F7F654113}" srcOrd="4" destOrd="0" presId="urn:microsoft.com/office/officeart/2005/8/layout/hierarchy1"/>
    <dgm:cxn modelId="{CB624E45-A2EB-4E14-A9FC-FD5327780A32}" type="presParOf" srcId="{7FD967E5-3249-4989-A03F-597D5EAE73CF}" destId="{64DB12CD-C793-4F4A-B4D2-C771AD874EAB}" srcOrd="5" destOrd="0" presId="urn:microsoft.com/office/officeart/2005/8/layout/hierarchy1"/>
    <dgm:cxn modelId="{DEBB3C3A-7E42-4DF8-9C70-317A9AF410AF}" type="presParOf" srcId="{64DB12CD-C793-4F4A-B4D2-C771AD874EAB}" destId="{6278D114-954A-416C-8A07-6DD9BB874BD3}" srcOrd="0" destOrd="0" presId="urn:microsoft.com/office/officeart/2005/8/layout/hierarchy1"/>
    <dgm:cxn modelId="{551017E6-FA03-4A2C-9D60-5DD70C8F070C}" type="presParOf" srcId="{6278D114-954A-416C-8A07-6DD9BB874BD3}" destId="{A10DE47A-D23B-4DC9-8E92-587C22FDA6D8}" srcOrd="0" destOrd="0" presId="urn:microsoft.com/office/officeart/2005/8/layout/hierarchy1"/>
    <dgm:cxn modelId="{4899679E-5396-4642-9D88-333ED040E505}" type="presParOf" srcId="{6278D114-954A-416C-8A07-6DD9BB874BD3}" destId="{CBC64E26-1230-461F-996D-9721ABE0D51A}" srcOrd="1" destOrd="0" presId="urn:microsoft.com/office/officeart/2005/8/layout/hierarchy1"/>
    <dgm:cxn modelId="{5F6F4A3A-C7DC-40E7-8205-D822EEDF690C}" type="presParOf" srcId="{64DB12CD-C793-4F4A-B4D2-C771AD874EAB}" destId="{CE0D4E60-71D1-44C9-856A-629ABB2610EB}" srcOrd="1" destOrd="0" presId="urn:microsoft.com/office/officeart/2005/8/layout/hierarchy1"/>
    <dgm:cxn modelId="{88A63CE9-F263-4B57-8693-53DFB30C54C3}" type="presParOf" srcId="{CE0D4E60-71D1-44C9-856A-629ABB2610EB}" destId="{D20F343E-5708-4775-9FB3-B6EB5D14A07D}" srcOrd="0" destOrd="0" presId="urn:microsoft.com/office/officeart/2005/8/layout/hierarchy1"/>
    <dgm:cxn modelId="{61B52786-2B97-4E32-86F4-93F26AFB7FBA}" type="presParOf" srcId="{CE0D4E60-71D1-44C9-856A-629ABB2610EB}" destId="{C5F33F45-2BD3-4680-B078-7A9C2FCE2EBB}" srcOrd="1" destOrd="0" presId="urn:microsoft.com/office/officeart/2005/8/layout/hierarchy1"/>
    <dgm:cxn modelId="{67B605DE-F3EC-43FD-AE1C-271DD72DB261}" type="presParOf" srcId="{C5F33F45-2BD3-4680-B078-7A9C2FCE2EBB}" destId="{0EAE64E3-2007-4570-AA39-730571198020}" srcOrd="0" destOrd="0" presId="urn:microsoft.com/office/officeart/2005/8/layout/hierarchy1"/>
    <dgm:cxn modelId="{4A055A4B-9114-4918-871B-95300E415354}" type="presParOf" srcId="{0EAE64E3-2007-4570-AA39-730571198020}" destId="{0D618DA4-0FB1-4B6D-9539-BD310488355A}" srcOrd="0" destOrd="0" presId="urn:microsoft.com/office/officeart/2005/8/layout/hierarchy1"/>
    <dgm:cxn modelId="{ADF3E77A-8156-4ACB-A387-B31A38C98809}" type="presParOf" srcId="{0EAE64E3-2007-4570-AA39-730571198020}" destId="{0F74F2A8-2F30-406F-8391-A5063E8367A3}" srcOrd="1" destOrd="0" presId="urn:microsoft.com/office/officeart/2005/8/layout/hierarchy1"/>
    <dgm:cxn modelId="{3E4C8783-12F6-4643-9557-7EBCD2566026}" type="presParOf" srcId="{C5F33F45-2BD3-4680-B078-7A9C2FCE2EBB}" destId="{A0DFCC2D-50AF-4AE3-B6AA-03CDFBEB2BFC}" srcOrd="1" destOrd="0" presId="urn:microsoft.com/office/officeart/2005/8/layout/hierarchy1"/>
    <dgm:cxn modelId="{6A86D394-9566-4C16-9275-9E3077A86A4C}" type="presParOf" srcId="{7FD967E5-3249-4989-A03F-597D5EAE73CF}" destId="{D5F7E701-2631-486D-B9FE-4687B46BEFD5}" srcOrd="6" destOrd="0" presId="urn:microsoft.com/office/officeart/2005/8/layout/hierarchy1"/>
    <dgm:cxn modelId="{5E265803-788B-465F-8581-E25F55300555}" type="presParOf" srcId="{7FD967E5-3249-4989-A03F-597D5EAE73CF}" destId="{D6DB4F23-F06A-45FD-B692-354070C65E98}" srcOrd="7" destOrd="0" presId="urn:microsoft.com/office/officeart/2005/8/layout/hierarchy1"/>
    <dgm:cxn modelId="{A2DA612F-2F83-44B6-8639-DD6B8F140816}" type="presParOf" srcId="{D6DB4F23-F06A-45FD-B692-354070C65E98}" destId="{76C7B63C-E743-45FD-9B08-52E1DA12D006}" srcOrd="0" destOrd="0" presId="urn:microsoft.com/office/officeart/2005/8/layout/hierarchy1"/>
    <dgm:cxn modelId="{10B03F78-15E7-494F-8706-45677F6B21D1}" type="presParOf" srcId="{76C7B63C-E743-45FD-9B08-52E1DA12D006}" destId="{0DCFB461-80DB-424B-9FCC-8223564C4715}" srcOrd="0" destOrd="0" presId="urn:microsoft.com/office/officeart/2005/8/layout/hierarchy1"/>
    <dgm:cxn modelId="{788AF549-D2AA-4294-BBAA-F37196E03183}" type="presParOf" srcId="{76C7B63C-E743-45FD-9B08-52E1DA12D006}" destId="{E77AC58C-4CE8-4BFE-8E24-345CD45013F1}" srcOrd="1" destOrd="0" presId="urn:microsoft.com/office/officeart/2005/8/layout/hierarchy1"/>
    <dgm:cxn modelId="{B66E7525-72EC-42AE-98BB-B54FFC182D6E}" type="presParOf" srcId="{D6DB4F23-F06A-45FD-B692-354070C65E98}" destId="{DEFEED55-5477-428C-84BA-6825E91B59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2887C0-785B-43C1-B7D6-5C6D470743CF}" type="doc">
      <dgm:prSet loTypeId="urn:microsoft.com/office/officeart/2005/8/layout/hierarchy1" loCatId="hierarchy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6F1446F8-67F8-4715-8D98-5C8942C5971C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Результаты освоения ООП ООО</a:t>
          </a:r>
          <a:endParaRPr lang="ru-RU" sz="2400" b="1" dirty="0">
            <a:latin typeface="Century Gothic" pitchFamily="34" charset="0"/>
          </a:endParaRPr>
        </a:p>
      </dgm:t>
    </dgm:pt>
    <dgm:pt modelId="{6546E331-DC4C-4759-B7D0-4A4ACD14A4F5}" type="parTrans" cxnId="{C50C2B6C-7B26-4C81-A44E-9D9468FB9A15}">
      <dgm:prSet/>
      <dgm:spPr/>
      <dgm:t>
        <a:bodyPr/>
        <a:lstStyle/>
        <a:p>
          <a:endParaRPr lang="ru-RU"/>
        </a:p>
      </dgm:t>
    </dgm:pt>
    <dgm:pt modelId="{5C3FF338-8C67-4E04-B732-ECC9664F2A09}" type="sibTrans" cxnId="{C50C2B6C-7B26-4C81-A44E-9D9468FB9A15}">
      <dgm:prSet/>
      <dgm:spPr/>
      <dgm:t>
        <a:bodyPr/>
        <a:lstStyle/>
        <a:p>
          <a:endParaRPr lang="ru-RU"/>
        </a:p>
      </dgm:t>
    </dgm:pt>
    <dgm:pt modelId="{12254229-225E-4820-AA51-5663939B1438}">
      <dgm:prSet phldrT="[Текст]"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Личностные </a:t>
          </a:r>
          <a:endParaRPr lang="ru-RU" sz="2400" b="1" dirty="0">
            <a:latin typeface="Century Gothic" pitchFamily="34" charset="0"/>
          </a:endParaRPr>
        </a:p>
      </dgm:t>
    </dgm:pt>
    <dgm:pt modelId="{777F6AC1-9A50-49FE-84D5-D05661798F72}" type="parTrans" cxnId="{60041B5C-B282-4CBA-9208-EE34F4B6C124}">
      <dgm:prSet/>
      <dgm:spPr/>
      <dgm:t>
        <a:bodyPr/>
        <a:lstStyle/>
        <a:p>
          <a:endParaRPr lang="ru-RU"/>
        </a:p>
      </dgm:t>
    </dgm:pt>
    <dgm:pt modelId="{B5AB06A1-6D96-49A0-8776-5591A647F309}" type="sibTrans" cxnId="{60041B5C-B282-4CBA-9208-EE34F4B6C124}">
      <dgm:prSet/>
      <dgm:spPr/>
      <dgm:t>
        <a:bodyPr/>
        <a:lstStyle/>
        <a:p>
          <a:endParaRPr lang="ru-RU"/>
        </a:p>
      </dgm:t>
    </dgm:pt>
    <dgm:pt modelId="{44AAA9D1-A0D4-4563-8F44-EEF41904F937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rgbClr val="C00000"/>
              </a:solidFill>
              <a:latin typeface="Century Gothic" pitchFamily="34" charset="0"/>
            </a:rPr>
            <a:t>Метапредеметные</a:t>
          </a:r>
          <a:r>
            <a:rPr lang="ru-RU" sz="2400" b="1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endParaRPr lang="ru-RU" sz="2400" b="1" dirty="0">
            <a:solidFill>
              <a:srgbClr val="C00000"/>
            </a:solidFill>
            <a:latin typeface="Century Gothic" pitchFamily="34" charset="0"/>
          </a:endParaRPr>
        </a:p>
      </dgm:t>
    </dgm:pt>
    <dgm:pt modelId="{DF7B5D58-798F-4AA0-B073-89D514102AFD}" type="parTrans" cxnId="{33A726B3-7F9E-4D26-98D6-2BC60B5FCF2B}">
      <dgm:prSet/>
      <dgm:spPr/>
      <dgm:t>
        <a:bodyPr/>
        <a:lstStyle/>
        <a:p>
          <a:endParaRPr lang="ru-RU"/>
        </a:p>
      </dgm:t>
    </dgm:pt>
    <dgm:pt modelId="{F977EA6A-086A-4EA4-9862-4D3AAE626361}" type="sibTrans" cxnId="{33A726B3-7F9E-4D26-98D6-2BC60B5FCF2B}">
      <dgm:prSet/>
      <dgm:spPr/>
      <dgm:t>
        <a:bodyPr/>
        <a:lstStyle/>
        <a:p>
          <a:endParaRPr lang="ru-RU"/>
        </a:p>
      </dgm:t>
    </dgm:pt>
    <dgm:pt modelId="{87C4B9C6-EA43-4E50-AC1A-BA31496BA076}">
      <dgm:prSet custT="1"/>
      <dgm:spPr/>
      <dgm:t>
        <a:bodyPr/>
        <a:lstStyle/>
        <a:p>
          <a:r>
            <a:rPr lang="ru-RU" sz="2400" b="1" dirty="0" smtClean="0">
              <a:latin typeface="Century Gothic" pitchFamily="34" charset="0"/>
            </a:rPr>
            <a:t>Предметные</a:t>
          </a:r>
          <a:endParaRPr lang="ru-RU" sz="2400" b="1" dirty="0">
            <a:latin typeface="Century Gothic" pitchFamily="34" charset="0"/>
          </a:endParaRPr>
        </a:p>
      </dgm:t>
    </dgm:pt>
    <dgm:pt modelId="{15C22196-069B-4BBC-8047-F6E720B0C7D8}" type="parTrans" cxnId="{63ECF46F-FD91-4E68-8D37-70F8F2174C03}">
      <dgm:prSet/>
      <dgm:spPr/>
      <dgm:t>
        <a:bodyPr/>
        <a:lstStyle/>
        <a:p>
          <a:endParaRPr lang="ru-RU"/>
        </a:p>
      </dgm:t>
    </dgm:pt>
    <dgm:pt modelId="{F9F018BD-5C24-41E2-82A3-63C26361B710}" type="sibTrans" cxnId="{63ECF46F-FD91-4E68-8D37-70F8F2174C03}">
      <dgm:prSet/>
      <dgm:spPr/>
      <dgm:t>
        <a:bodyPr/>
        <a:lstStyle/>
        <a:p>
          <a:endParaRPr lang="ru-RU"/>
        </a:p>
      </dgm:t>
    </dgm:pt>
    <dgm:pt modelId="{25F83949-C894-4F7B-BB8B-FB82F567F8B9}">
      <dgm:prSet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Смысловое чтение</a:t>
          </a:r>
          <a:endParaRPr lang="ru-RU" b="1" dirty="0">
            <a:solidFill>
              <a:srgbClr val="C00000"/>
            </a:solidFill>
          </a:endParaRPr>
        </a:p>
      </dgm:t>
    </dgm:pt>
    <dgm:pt modelId="{81BEB2DD-C3AD-49F0-8841-C6A83E174D00}" type="parTrans" cxnId="{016E1A04-5229-48BC-9127-6566CB050F75}">
      <dgm:prSet/>
      <dgm:spPr/>
      <dgm:t>
        <a:bodyPr/>
        <a:lstStyle/>
        <a:p>
          <a:endParaRPr lang="ru-RU"/>
        </a:p>
      </dgm:t>
    </dgm:pt>
    <dgm:pt modelId="{E27C1AD7-534A-4A03-9FC0-C1EC6FFB712E}" type="sibTrans" cxnId="{016E1A04-5229-48BC-9127-6566CB050F75}">
      <dgm:prSet/>
      <dgm:spPr/>
      <dgm:t>
        <a:bodyPr/>
        <a:lstStyle/>
        <a:p>
          <a:endParaRPr lang="ru-RU"/>
        </a:p>
      </dgm:t>
    </dgm:pt>
    <dgm:pt modelId="{26F2EEF0-AB7E-4786-8F30-4B39A2D2E1F8}" type="pres">
      <dgm:prSet presAssocID="{C82887C0-785B-43C1-B7D6-5C6D470743C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FFE5A9D-D362-46E8-B4CF-F2345A198DEF}" type="pres">
      <dgm:prSet presAssocID="{6F1446F8-67F8-4715-8D98-5C8942C5971C}" presName="hierRoot1" presStyleCnt="0"/>
      <dgm:spPr/>
      <dgm:t>
        <a:bodyPr/>
        <a:lstStyle/>
        <a:p>
          <a:endParaRPr lang="ru-RU"/>
        </a:p>
      </dgm:t>
    </dgm:pt>
    <dgm:pt modelId="{AA6A5339-A47B-49F7-A31D-9AE159E342BB}" type="pres">
      <dgm:prSet presAssocID="{6F1446F8-67F8-4715-8D98-5C8942C5971C}" presName="composite" presStyleCnt="0"/>
      <dgm:spPr/>
      <dgm:t>
        <a:bodyPr/>
        <a:lstStyle/>
        <a:p>
          <a:endParaRPr lang="ru-RU"/>
        </a:p>
      </dgm:t>
    </dgm:pt>
    <dgm:pt modelId="{7FDEDBDF-FB08-4FC8-A2E0-D6BDBB1D7E06}" type="pres">
      <dgm:prSet presAssocID="{6F1446F8-67F8-4715-8D98-5C8942C5971C}" presName="background" presStyleLbl="node0" presStyleIdx="0" presStyleCnt="1"/>
      <dgm:spPr/>
      <dgm:t>
        <a:bodyPr/>
        <a:lstStyle/>
        <a:p>
          <a:endParaRPr lang="ru-RU"/>
        </a:p>
      </dgm:t>
    </dgm:pt>
    <dgm:pt modelId="{EEF647A0-A1DB-4367-AAC4-4F88A7DAE7F9}" type="pres">
      <dgm:prSet presAssocID="{6F1446F8-67F8-4715-8D98-5C8942C5971C}" presName="text" presStyleLbl="fgAcc0" presStyleIdx="0" presStyleCnt="1" custScaleX="220247" custScaleY="90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D967E5-3249-4989-A03F-597D5EAE73CF}" type="pres">
      <dgm:prSet presAssocID="{6F1446F8-67F8-4715-8D98-5C8942C5971C}" presName="hierChild2" presStyleCnt="0"/>
      <dgm:spPr/>
      <dgm:t>
        <a:bodyPr/>
        <a:lstStyle/>
        <a:p>
          <a:endParaRPr lang="ru-RU"/>
        </a:p>
      </dgm:t>
    </dgm:pt>
    <dgm:pt modelId="{B8439BC2-E15C-458D-8A99-E7555491128B}" type="pres">
      <dgm:prSet presAssocID="{777F6AC1-9A50-49FE-84D5-D05661798F72}" presName="Name10" presStyleLbl="parChTrans1D2" presStyleIdx="0" presStyleCnt="3"/>
      <dgm:spPr/>
      <dgm:t>
        <a:bodyPr/>
        <a:lstStyle/>
        <a:p>
          <a:endParaRPr lang="ru-RU"/>
        </a:p>
      </dgm:t>
    </dgm:pt>
    <dgm:pt modelId="{3DE93A55-0BC9-4204-BC59-48A02BDC27E9}" type="pres">
      <dgm:prSet presAssocID="{12254229-225E-4820-AA51-5663939B1438}" presName="hierRoot2" presStyleCnt="0"/>
      <dgm:spPr/>
      <dgm:t>
        <a:bodyPr/>
        <a:lstStyle/>
        <a:p>
          <a:endParaRPr lang="ru-RU"/>
        </a:p>
      </dgm:t>
    </dgm:pt>
    <dgm:pt modelId="{2DCEE50B-8F27-4FE4-86FA-F08D89C8C847}" type="pres">
      <dgm:prSet presAssocID="{12254229-225E-4820-AA51-5663939B1438}" presName="composite2" presStyleCnt="0"/>
      <dgm:spPr/>
      <dgm:t>
        <a:bodyPr/>
        <a:lstStyle/>
        <a:p>
          <a:endParaRPr lang="ru-RU"/>
        </a:p>
      </dgm:t>
    </dgm:pt>
    <dgm:pt modelId="{1DCA6EF8-84CE-49CE-B95E-CA43FA4FA823}" type="pres">
      <dgm:prSet presAssocID="{12254229-225E-4820-AA51-5663939B1438}" presName="background2" presStyleLbl="node2" presStyleIdx="0" presStyleCnt="3"/>
      <dgm:spPr/>
      <dgm:t>
        <a:bodyPr/>
        <a:lstStyle/>
        <a:p>
          <a:endParaRPr lang="ru-RU"/>
        </a:p>
      </dgm:t>
    </dgm:pt>
    <dgm:pt modelId="{0762BF27-54BA-4B3B-A7D6-7B97445257CC}" type="pres">
      <dgm:prSet presAssocID="{12254229-225E-4820-AA51-5663939B1438}" presName="text2" presStyleLbl="fgAcc2" presStyleIdx="0" presStyleCnt="3" custScaleX="126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71A5BD-894D-4FDD-B28D-3A716C3A7775}" type="pres">
      <dgm:prSet presAssocID="{12254229-225E-4820-AA51-5663939B1438}" presName="hierChild3" presStyleCnt="0"/>
      <dgm:spPr/>
      <dgm:t>
        <a:bodyPr/>
        <a:lstStyle/>
        <a:p>
          <a:endParaRPr lang="ru-RU"/>
        </a:p>
      </dgm:t>
    </dgm:pt>
    <dgm:pt modelId="{D346DD4B-0314-4146-BA17-0798DC415FA3}" type="pres">
      <dgm:prSet presAssocID="{DF7B5D58-798F-4AA0-B073-89D514102AFD}" presName="Name10" presStyleLbl="parChTrans1D2" presStyleIdx="1" presStyleCnt="3"/>
      <dgm:spPr/>
      <dgm:t>
        <a:bodyPr/>
        <a:lstStyle/>
        <a:p>
          <a:endParaRPr lang="ru-RU"/>
        </a:p>
      </dgm:t>
    </dgm:pt>
    <dgm:pt modelId="{4D18756A-91E3-4270-BD5F-6E169778FD5E}" type="pres">
      <dgm:prSet presAssocID="{44AAA9D1-A0D4-4563-8F44-EEF41904F937}" presName="hierRoot2" presStyleCnt="0"/>
      <dgm:spPr/>
      <dgm:t>
        <a:bodyPr/>
        <a:lstStyle/>
        <a:p>
          <a:endParaRPr lang="ru-RU"/>
        </a:p>
      </dgm:t>
    </dgm:pt>
    <dgm:pt modelId="{96E69169-D603-4DC4-B64E-EEBF026554AF}" type="pres">
      <dgm:prSet presAssocID="{44AAA9D1-A0D4-4563-8F44-EEF41904F937}" presName="composite2" presStyleCnt="0"/>
      <dgm:spPr/>
      <dgm:t>
        <a:bodyPr/>
        <a:lstStyle/>
        <a:p>
          <a:endParaRPr lang="ru-RU"/>
        </a:p>
      </dgm:t>
    </dgm:pt>
    <dgm:pt modelId="{6B6011F9-B376-428A-93E1-AD693C106C61}" type="pres">
      <dgm:prSet presAssocID="{44AAA9D1-A0D4-4563-8F44-EEF41904F937}" presName="background2" presStyleLbl="node2" presStyleIdx="1" presStyleCnt="3"/>
      <dgm:spPr/>
      <dgm:t>
        <a:bodyPr/>
        <a:lstStyle/>
        <a:p>
          <a:endParaRPr lang="ru-RU"/>
        </a:p>
      </dgm:t>
    </dgm:pt>
    <dgm:pt modelId="{932916E4-9F23-4548-98AB-84EDC74B9169}" type="pres">
      <dgm:prSet presAssocID="{44AAA9D1-A0D4-4563-8F44-EEF41904F937}" presName="text2" presStyleLbl="fgAcc2" presStyleIdx="1" presStyleCnt="3" custScaleX="120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248018-8A93-4243-AE21-9E94EF7A179D}" type="pres">
      <dgm:prSet presAssocID="{44AAA9D1-A0D4-4563-8F44-EEF41904F937}" presName="hierChild3" presStyleCnt="0"/>
      <dgm:spPr/>
      <dgm:t>
        <a:bodyPr/>
        <a:lstStyle/>
        <a:p>
          <a:endParaRPr lang="ru-RU"/>
        </a:p>
      </dgm:t>
    </dgm:pt>
    <dgm:pt modelId="{F624EC79-BB98-4C87-BC19-34A0D218C6B2}" type="pres">
      <dgm:prSet presAssocID="{81BEB2DD-C3AD-49F0-8841-C6A83E174D00}" presName="Name17" presStyleLbl="parChTrans1D3" presStyleIdx="0" presStyleCnt="1"/>
      <dgm:spPr/>
      <dgm:t>
        <a:bodyPr/>
        <a:lstStyle/>
        <a:p>
          <a:endParaRPr lang="ru-RU"/>
        </a:p>
      </dgm:t>
    </dgm:pt>
    <dgm:pt modelId="{EF647D98-B281-41CE-95FC-7896879661FC}" type="pres">
      <dgm:prSet presAssocID="{25F83949-C894-4F7B-BB8B-FB82F567F8B9}" presName="hierRoot3" presStyleCnt="0"/>
      <dgm:spPr/>
      <dgm:t>
        <a:bodyPr/>
        <a:lstStyle/>
        <a:p>
          <a:endParaRPr lang="ru-RU"/>
        </a:p>
      </dgm:t>
    </dgm:pt>
    <dgm:pt modelId="{0D7E4E4A-0D66-4A78-8C9F-C533E78AF028}" type="pres">
      <dgm:prSet presAssocID="{25F83949-C894-4F7B-BB8B-FB82F567F8B9}" presName="composite3" presStyleCnt="0"/>
      <dgm:spPr/>
      <dgm:t>
        <a:bodyPr/>
        <a:lstStyle/>
        <a:p>
          <a:endParaRPr lang="ru-RU"/>
        </a:p>
      </dgm:t>
    </dgm:pt>
    <dgm:pt modelId="{35E90545-1EA2-4F1D-BFA5-B051A8E86D2E}" type="pres">
      <dgm:prSet presAssocID="{25F83949-C894-4F7B-BB8B-FB82F567F8B9}" presName="background3" presStyleLbl="node3" presStyleIdx="0" presStyleCnt="1"/>
      <dgm:spPr/>
      <dgm:t>
        <a:bodyPr/>
        <a:lstStyle/>
        <a:p>
          <a:endParaRPr lang="ru-RU"/>
        </a:p>
      </dgm:t>
    </dgm:pt>
    <dgm:pt modelId="{DD06EA6D-80B3-4F65-85E3-DD77351DCC8A}" type="pres">
      <dgm:prSet presAssocID="{25F83949-C894-4F7B-BB8B-FB82F567F8B9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0F549-880E-4CE2-B9E5-A20AAF685645}" type="pres">
      <dgm:prSet presAssocID="{25F83949-C894-4F7B-BB8B-FB82F567F8B9}" presName="hierChild4" presStyleCnt="0"/>
      <dgm:spPr/>
      <dgm:t>
        <a:bodyPr/>
        <a:lstStyle/>
        <a:p>
          <a:endParaRPr lang="ru-RU"/>
        </a:p>
      </dgm:t>
    </dgm:pt>
    <dgm:pt modelId="{2203BBF4-99F8-40C2-82CB-3A7F7F654113}" type="pres">
      <dgm:prSet presAssocID="{15C22196-069B-4BBC-8047-F6E720B0C7D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4DB12CD-C793-4F4A-B4D2-C771AD874EAB}" type="pres">
      <dgm:prSet presAssocID="{87C4B9C6-EA43-4E50-AC1A-BA31496BA076}" presName="hierRoot2" presStyleCnt="0"/>
      <dgm:spPr/>
      <dgm:t>
        <a:bodyPr/>
        <a:lstStyle/>
        <a:p>
          <a:endParaRPr lang="ru-RU"/>
        </a:p>
      </dgm:t>
    </dgm:pt>
    <dgm:pt modelId="{6278D114-954A-416C-8A07-6DD9BB874BD3}" type="pres">
      <dgm:prSet presAssocID="{87C4B9C6-EA43-4E50-AC1A-BA31496BA076}" presName="composite2" presStyleCnt="0"/>
      <dgm:spPr/>
      <dgm:t>
        <a:bodyPr/>
        <a:lstStyle/>
        <a:p>
          <a:endParaRPr lang="ru-RU"/>
        </a:p>
      </dgm:t>
    </dgm:pt>
    <dgm:pt modelId="{A10DE47A-D23B-4DC9-8E92-587C22FDA6D8}" type="pres">
      <dgm:prSet presAssocID="{87C4B9C6-EA43-4E50-AC1A-BA31496BA076}" presName="background2" presStyleLbl="node2" presStyleIdx="2" presStyleCnt="3"/>
      <dgm:spPr/>
      <dgm:t>
        <a:bodyPr/>
        <a:lstStyle/>
        <a:p>
          <a:endParaRPr lang="ru-RU"/>
        </a:p>
      </dgm:t>
    </dgm:pt>
    <dgm:pt modelId="{CBC64E26-1230-461F-996D-9721ABE0D51A}" type="pres">
      <dgm:prSet presAssocID="{87C4B9C6-EA43-4E50-AC1A-BA31496BA076}" presName="text2" presStyleLbl="fgAcc2" presStyleIdx="2" presStyleCnt="3" custScaleX="1338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D4E60-71D1-44C9-856A-629ABB2610EB}" type="pres">
      <dgm:prSet presAssocID="{87C4B9C6-EA43-4E50-AC1A-BA31496BA076}" presName="hierChild3" presStyleCnt="0"/>
      <dgm:spPr/>
      <dgm:t>
        <a:bodyPr/>
        <a:lstStyle/>
        <a:p>
          <a:endParaRPr lang="ru-RU"/>
        </a:p>
      </dgm:t>
    </dgm:pt>
  </dgm:ptLst>
  <dgm:cxnLst>
    <dgm:cxn modelId="{C50C2B6C-7B26-4C81-A44E-9D9468FB9A15}" srcId="{C82887C0-785B-43C1-B7D6-5C6D470743CF}" destId="{6F1446F8-67F8-4715-8D98-5C8942C5971C}" srcOrd="0" destOrd="0" parTransId="{6546E331-DC4C-4759-B7D0-4A4ACD14A4F5}" sibTransId="{5C3FF338-8C67-4E04-B732-ECC9664F2A09}"/>
    <dgm:cxn modelId="{63ECF46F-FD91-4E68-8D37-70F8F2174C03}" srcId="{6F1446F8-67F8-4715-8D98-5C8942C5971C}" destId="{87C4B9C6-EA43-4E50-AC1A-BA31496BA076}" srcOrd="2" destOrd="0" parTransId="{15C22196-069B-4BBC-8047-F6E720B0C7D8}" sibTransId="{F9F018BD-5C24-41E2-82A3-63C26361B710}"/>
    <dgm:cxn modelId="{60041B5C-B282-4CBA-9208-EE34F4B6C124}" srcId="{6F1446F8-67F8-4715-8D98-5C8942C5971C}" destId="{12254229-225E-4820-AA51-5663939B1438}" srcOrd="0" destOrd="0" parTransId="{777F6AC1-9A50-49FE-84D5-D05661798F72}" sibTransId="{B5AB06A1-6D96-49A0-8776-5591A647F309}"/>
    <dgm:cxn modelId="{33A726B3-7F9E-4D26-98D6-2BC60B5FCF2B}" srcId="{6F1446F8-67F8-4715-8D98-5C8942C5971C}" destId="{44AAA9D1-A0D4-4563-8F44-EEF41904F937}" srcOrd="1" destOrd="0" parTransId="{DF7B5D58-798F-4AA0-B073-89D514102AFD}" sibTransId="{F977EA6A-086A-4EA4-9862-4D3AAE626361}"/>
    <dgm:cxn modelId="{016E1A04-5229-48BC-9127-6566CB050F75}" srcId="{44AAA9D1-A0D4-4563-8F44-EEF41904F937}" destId="{25F83949-C894-4F7B-BB8B-FB82F567F8B9}" srcOrd="0" destOrd="0" parTransId="{81BEB2DD-C3AD-49F0-8841-C6A83E174D00}" sibTransId="{E27C1AD7-534A-4A03-9FC0-C1EC6FFB712E}"/>
    <dgm:cxn modelId="{8B9A89E7-F1A5-4E67-87FA-C39E1F347BE0}" type="presOf" srcId="{15C22196-069B-4BBC-8047-F6E720B0C7D8}" destId="{2203BBF4-99F8-40C2-82CB-3A7F7F654113}" srcOrd="0" destOrd="0" presId="urn:microsoft.com/office/officeart/2005/8/layout/hierarchy1"/>
    <dgm:cxn modelId="{686CD770-4BE5-443D-9801-87F8D0159835}" type="presOf" srcId="{6F1446F8-67F8-4715-8D98-5C8942C5971C}" destId="{EEF647A0-A1DB-4367-AAC4-4F88A7DAE7F9}" srcOrd="0" destOrd="0" presId="urn:microsoft.com/office/officeart/2005/8/layout/hierarchy1"/>
    <dgm:cxn modelId="{2DFDBCD8-30C6-454E-9C6E-6D02AF16B7F1}" type="presOf" srcId="{12254229-225E-4820-AA51-5663939B1438}" destId="{0762BF27-54BA-4B3B-A7D6-7B97445257CC}" srcOrd="0" destOrd="0" presId="urn:microsoft.com/office/officeart/2005/8/layout/hierarchy1"/>
    <dgm:cxn modelId="{E1774BE0-F91E-4098-9623-ACC11F3E528E}" type="presOf" srcId="{87C4B9C6-EA43-4E50-AC1A-BA31496BA076}" destId="{CBC64E26-1230-461F-996D-9721ABE0D51A}" srcOrd="0" destOrd="0" presId="urn:microsoft.com/office/officeart/2005/8/layout/hierarchy1"/>
    <dgm:cxn modelId="{A293E439-2743-429B-B0F3-E789AD2C507F}" type="presOf" srcId="{777F6AC1-9A50-49FE-84D5-D05661798F72}" destId="{B8439BC2-E15C-458D-8A99-E7555491128B}" srcOrd="0" destOrd="0" presId="urn:microsoft.com/office/officeart/2005/8/layout/hierarchy1"/>
    <dgm:cxn modelId="{0F265C3E-48FF-4882-BD82-6842251EBEE5}" type="presOf" srcId="{81BEB2DD-C3AD-49F0-8841-C6A83E174D00}" destId="{F624EC79-BB98-4C87-BC19-34A0D218C6B2}" srcOrd="0" destOrd="0" presId="urn:microsoft.com/office/officeart/2005/8/layout/hierarchy1"/>
    <dgm:cxn modelId="{9D6898CB-EBC2-46A4-9CBD-6FA421AEF63D}" type="presOf" srcId="{DF7B5D58-798F-4AA0-B073-89D514102AFD}" destId="{D346DD4B-0314-4146-BA17-0798DC415FA3}" srcOrd="0" destOrd="0" presId="urn:microsoft.com/office/officeart/2005/8/layout/hierarchy1"/>
    <dgm:cxn modelId="{329783D7-52BB-4631-A68E-D74D9FF80D1F}" type="presOf" srcId="{44AAA9D1-A0D4-4563-8F44-EEF41904F937}" destId="{932916E4-9F23-4548-98AB-84EDC74B9169}" srcOrd="0" destOrd="0" presId="urn:microsoft.com/office/officeart/2005/8/layout/hierarchy1"/>
    <dgm:cxn modelId="{1794BA42-1210-49A3-8A17-ECFC52DD1A9C}" type="presOf" srcId="{25F83949-C894-4F7B-BB8B-FB82F567F8B9}" destId="{DD06EA6D-80B3-4F65-85E3-DD77351DCC8A}" srcOrd="0" destOrd="0" presId="urn:microsoft.com/office/officeart/2005/8/layout/hierarchy1"/>
    <dgm:cxn modelId="{65C8944E-5AAE-41F3-83CB-2043D511180C}" type="presOf" srcId="{C82887C0-785B-43C1-B7D6-5C6D470743CF}" destId="{26F2EEF0-AB7E-4786-8F30-4B39A2D2E1F8}" srcOrd="0" destOrd="0" presId="urn:microsoft.com/office/officeart/2005/8/layout/hierarchy1"/>
    <dgm:cxn modelId="{E2B1BEC7-73FF-490A-874E-B55D53A18BB4}" type="presParOf" srcId="{26F2EEF0-AB7E-4786-8F30-4B39A2D2E1F8}" destId="{AFFE5A9D-D362-46E8-B4CF-F2345A198DEF}" srcOrd="0" destOrd="0" presId="urn:microsoft.com/office/officeart/2005/8/layout/hierarchy1"/>
    <dgm:cxn modelId="{D2625E56-FBC1-49C9-989B-7FA8D4D47967}" type="presParOf" srcId="{AFFE5A9D-D362-46E8-B4CF-F2345A198DEF}" destId="{AA6A5339-A47B-49F7-A31D-9AE159E342BB}" srcOrd="0" destOrd="0" presId="urn:microsoft.com/office/officeart/2005/8/layout/hierarchy1"/>
    <dgm:cxn modelId="{4C5F2114-459F-4F13-82C8-F294808D76AB}" type="presParOf" srcId="{AA6A5339-A47B-49F7-A31D-9AE159E342BB}" destId="{7FDEDBDF-FB08-4FC8-A2E0-D6BDBB1D7E06}" srcOrd="0" destOrd="0" presId="urn:microsoft.com/office/officeart/2005/8/layout/hierarchy1"/>
    <dgm:cxn modelId="{03C5CEFB-8CD1-4622-BEC8-56425D54AD22}" type="presParOf" srcId="{AA6A5339-A47B-49F7-A31D-9AE159E342BB}" destId="{EEF647A0-A1DB-4367-AAC4-4F88A7DAE7F9}" srcOrd="1" destOrd="0" presId="urn:microsoft.com/office/officeart/2005/8/layout/hierarchy1"/>
    <dgm:cxn modelId="{F6E947B0-8D12-4ECA-A332-E4FE2AB62028}" type="presParOf" srcId="{AFFE5A9D-D362-46E8-B4CF-F2345A198DEF}" destId="{7FD967E5-3249-4989-A03F-597D5EAE73CF}" srcOrd="1" destOrd="0" presId="urn:microsoft.com/office/officeart/2005/8/layout/hierarchy1"/>
    <dgm:cxn modelId="{C7A2C6B3-F44D-4940-93CC-4DA134A4E1C7}" type="presParOf" srcId="{7FD967E5-3249-4989-A03F-597D5EAE73CF}" destId="{B8439BC2-E15C-458D-8A99-E7555491128B}" srcOrd="0" destOrd="0" presId="urn:microsoft.com/office/officeart/2005/8/layout/hierarchy1"/>
    <dgm:cxn modelId="{CE4B000E-7A10-4A67-9F9E-79D6E8E3045F}" type="presParOf" srcId="{7FD967E5-3249-4989-A03F-597D5EAE73CF}" destId="{3DE93A55-0BC9-4204-BC59-48A02BDC27E9}" srcOrd="1" destOrd="0" presId="urn:microsoft.com/office/officeart/2005/8/layout/hierarchy1"/>
    <dgm:cxn modelId="{6946C06C-09BA-4A71-85AA-C34EFA4CE3FF}" type="presParOf" srcId="{3DE93A55-0BC9-4204-BC59-48A02BDC27E9}" destId="{2DCEE50B-8F27-4FE4-86FA-F08D89C8C847}" srcOrd="0" destOrd="0" presId="urn:microsoft.com/office/officeart/2005/8/layout/hierarchy1"/>
    <dgm:cxn modelId="{51378D79-54E2-4109-BB4C-0235C7482A54}" type="presParOf" srcId="{2DCEE50B-8F27-4FE4-86FA-F08D89C8C847}" destId="{1DCA6EF8-84CE-49CE-B95E-CA43FA4FA823}" srcOrd="0" destOrd="0" presId="urn:microsoft.com/office/officeart/2005/8/layout/hierarchy1"/>
    <dgm:cxn modelId="{7E59ED68-D2D6-46E1-989B-8E8BBEF17E0C}" type="presParOf" srcId="{2DCEE50B-8F27-4FE4-86FA-F08D89C8C847}" destId="{0762BF27-54BA-4B3B-A7D6-7B97445257CC}" srcOrd="1" destOrd="0" presId="urn:microsoft.com/office/officeart/2005/8/layout/hierarchy1"/>
    <dgm:cxn modelId="{B09C880A-4CE3-4F78-986E-312A50FCB0D1}" type="presParOf" srcId="{3DE93A55-0BC9-4204-BC59-48A02BDC27E9}" destId="{4771A5BD-894D-4FDD-B28D-3A716C3A7775}" srcOrd="1" destOrd="0" presId="urn:microsoft.com/office/officeart/2005/8/layout/hierarchy1"/>
    <dgm:cxn modelId="{A5D0BA19-D3A2-413E-9004-133AD1FF67CC}" type="presParOf" srcId="{7FD967E5-3249-4989-A03F-597D5EAE73CF}" destId="{D346DD4B-0314-4146-BA17-0798DC415FA3}" srcOrd="2" destOrd="0" presId="urn:microsoft.com/office/officeart/2005/8/layout/hierarchy1"/>
    <dgm:cxn modelId="{059F3AC2-D894-464F-9DDE-4A7D66B7A785}" type="presParOf" srcId="{7FD967E5-3249-4989-A03F-597D5EAE73CF}" destId="{4D18756A-91E3-4270-BD5F-6E169778FD5E}" srcOrd="3" destOrd="0" presId="urn:microsoft.com/office/officeart/2005/8/layout/hierarchy1"/>
    <dgm:cxn modelId="{1AE1B414-9612-4D87-8AE3-EED8F1412F6B}" type="presParOf" srcId="{4D18756A-91E3-4270-BD5F-6E169778FD5E}" destId="{96E69169-D603-4DC4-B64E-EEBF026554AF}" srcOrd="0" destOrd="0" presId="urn:microsoft.com/office/officeart/2005/8/layout/hierarchy1"/>
    <dgm:cxn modelId="{C0A428D5-9459-490C-BC03-C674A8CA04FB}" type="presParOf" srcId="{96E69169-D603-4DC4-B64E-EEBF026554AF}" destId="{6B6011F9-B376-428A-93E1-AD693C106C61}" srcOrd="0" destOrd="0" presId="urn:microsoft.com/office/officeart/2005/8/layout/hierarchy1"/>
    <dgm:cxn modelId="{D7B713D1-8B64-4D77-895F-2E2658BFA91C}" type="presParOf" srcId="{96E69169-D603-4DC4-B64E-EEBF026554AF}" destId="{932916E4-9F23-4548-98AB-84EDC74B9169}" srcOrd="1" destOrd="0" presId="urn:microsoft.com/office/officeart/2005/8/layout/hierarchy1"/>
    <dgm:cxn modelId="{4F768BB9-6652-45AA-A9BA-F865C7EACD42}" type="presParOf" srcId="{4D18756A-91E3-4270-BD5F-6E169778FD5E}" destId="{CC248018-8A93-4243-AE21-9E94EF7A179D}" srcOrd="1" destOrd="0" presId="urn:microsoft.com/office/officeart/2005/8/layout/hierarchy1"/>
    <dgm:cxn modelId="{A4F2187A-57A2-46BC-85DD-2A9A6DB31B03}" type="presParOf" srcId="{CC248018-8A93-4243-AE21-9E94EF7A179D}" destId="{F624EC79-BB98-4C87-BC19-34A0D218C6B2}" srcOrd="0" destOrd="0" presId="urn:microsoft.com/office/officeart/2005/8/layout/hierarchy1"/>
    <dgm:cxn modelId="{835AAA0F-92DD-4B4E-B4DB-2999F047682B}" type="presParOf" srcId="{CC248018-8A93-4243-AE21-9E94EF7A179D}" destId="{EF647D98-B281-41CE-95FC-7896879661FC}" srcOrd="1" destOrd="0" presId="urn:microsoft.com/office/officeart/2005/8/layout/hierarchy1"/>
    <dgm:cxn modelId="{3719DAF4-A5A3-4BBE-9A15-18078CCEFE48}" type="presParOf" srcId="{EF647D98-B281-41CE-95FC-7896879661FC}" destId="{0D7E4E4A-0D66-4A78-8C9F-C533E78AF028}" srcOrd="0" destOrd="0" presId="urn:microsoft.com/office/officeart/2005/8/layout/hierarchy1"/>
    <dgm:cxn modelId="{114C5E3C-6667-468E-AE62-13601069372E}" type="presParOf" srcId="{0D7E4E4A-0D66-4A78-8C9F-C533E78AF028}" destId="{35E90545-1EA2-4F1D-BFA5-B051A8E86D2E}" srcOrd="0" destOrd="0" presId="urn:microsoft.com/office/officeart/2005/8/layout/hierarchy1"/>
    <dgm:cxn modelId="{1FBAC427-DA06-452F-9C06-B1F24ED8F802}" type="presParOf" srcId="{0D7E4E4A-0D66-4A78-8C9F-C533E78AF028}" destId="{DD06EA6D-80B3-4F65-85E3-DD77351DCC8A}" srcOrd="1" destOrd="0" presId="urn:microsoft.com/office/officeart/2005/8/layout/hierarchy1"/>
    <dgm:cxn modelId="{3F5A38E3-A6ED-4375-AD1E-BFC92C2A16D0}" type="presParOf" srcId="{EF647D98-B281-41CE-95FC-7896879661FC}" destId="{C8A0F549-880E-4CE2-B9E5-A20AAF685645}" srcOrd="1" destOrd="0" presId="urn:microsoft.com/office/officeart/2005/8/layout/hierarchy1"/>
    <dgm:cxn modelId="{F990282C-A904-4DF2-845F-AD133117FD5D}" type="presParOf" srcId="{7FD967E5-3249-4989-A03F-597D5EAE73CF}" destId="{2203BBF4-99F8-40C2-82CB-3A7F7F654113}" srcOrd="4" destOrd="0" presId="urn:microsoft.com/office/officeart/2005/8/layout/hierarchy1"/>
    <dgm:cxn modelId="{B7552AB4-1D9E-4A90-B60D-D6D099F469CE}" type="presParOf" srcId="{7FD967E5-3249-4989-A03F-597D5EAE73CF}" destId="{64DB12CD-C793-4F4A-B4D2-C771AD874EAB}" srcOrd="5" destOrd="0" presId="urn:microsoft.com/office/officeart/2005/8/layout/hierarchy1"/>
    <dgm:cxn modelId="{14D01CE6-3D03-4709-AAC7-E4048FD4357D}" type="presParOf" srcId="{64DB12CD-C793-4F4A-B4D2-C771AD874EAB}" destId="{6278D114-954A-416C-8A07-6DD9BB874BD3}" srcOrd="0" destOrd="0" presId="urn:microsoft.com/office/officeart/2005/8/layout/hierarchy1"/>
    <dgm:cxn modelId="{AFDE2F08-F30A-428B-BFD0-8EFAFA1A69F8}" type="presParOf" srcId="{6278D114-954A-416C-8A07-6DD9BB874BD3}" destId="{A10DE47A-D23B-4DC9-8E92-587C22FDA6D8}" srcOrd="0" destOrd="0" presId="urn:microsoft.com/office/officeart/2005/8/layout/hierarchy1"/>
    <dgm:cxn modelId="{8FE4C39D-DEC9-4C88-8304-10D96A4CB9E5}" type="presParOf" srcId="{6278D114-954A-416C-8A07-6DD9BB874BD3}" destId="{CBC64E26-1230-461F-996D-9721ABE0D51A}" srcOrd="1" destOrd="0" presId="urn:microsoft.com/office/officeart/2005/8/layout/hierarchy1"/>
    <dgm:cxn modelId="{ABEB1490-B310-47C8-A11D-878F04E8FC50}" type="presParOf" srcId="{64DB12CD-C793-4F4A-B4D2-C771AD874EAB}" destId="{CE0D4E60-71D1-44C9-856A-629ABB2610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7E701-2631-486D-B9FE-4687B46BEFD5}">
      <dsp:nvSpPr>
        <dsp:cNvPr id="0" name=""/>
        <dsp:cNvSpPr/>
      </dsp:nvSpPr>
      <dsp:spPr>
        <a:xfrm>
          <a:off x="4478907" y="962158"/>
          <a:ext cx="3315483" cy="48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05"/>
              </a:lnTo>
              <a:lnTo>
                <a:pt x="3315483" y="332105"/>
              </a:lnTo>
              <a:lnTo>
                <a:pt x="3315483" y="487336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F343E-5708-4775-9FB3-B6EB5D14A07D}">
      <dsp:nvSpPr>
        <dsp:cNvPr id="0" name=""/>
        <dsp:cNvSpPr/>
      </dsp:nvSpPr>
      <dsp:spPr>
        <a:xfrm>
          <a:off x="5526898" y="2513536"/>
          <a:ext cx="91440" cy="4873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336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3BBF4-99F8-40C2-82CB-3A7F7F654113}">
      <dsp:nvSpPr>
        <dsp:cNvPr id="0" name=""/>
        <dsp:cNvSpPr/>
      </dsp:nvSpPr>
      <dsp:spPr>
        <a:xfrm>
          <a:off x="4478907" y="962158"/>
          <a:ext cx="1093710" cy="4873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105"/>
              </a:lnTo>
              <a:lnTo>
                <a:pt x="1093710" y="332105"/>
              </a:lnTo>
              <a:lnTo>
                <a:pt x="1093710" y="487336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6DD4B-0314-4146-BA17-0798DC415FA3}">
      <dsp:nvSpPr>
        <dsp:cNvPr id="0" name=""/>
        <dsp:cNvSpPr/>
      </dsp:nvSpPr>
      <dsp:spPr>
        <a:xfrm>
          <a:off x="3348248" y="962158"/>
          <a:ext cx="1130658" cy="487336"/>
        </a:xfrm>
        <a:custGeom>
          <a:avLst/>
          <a:gdLst/>
          <a:ahLst/>
          <a:cxnLst/>
          <a:rect l="0" t="0" r="0" b="0"/>
          <a:pathLst>
            <a:path>
              <a:moveTo>
                <a:pt x="1130658" y="0"/>
              </a:moveTo>
              <a:lnTo>
                <a:pt x="1130658" y="332105"/>
              </a:lnTo>
              <a:lnTo>
                <a:pt x="0" y="332105"/>
              </a:lnTo>
              <a:lnTo>
                <a:pt x="0" y="487336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39BC2-E15C-458D-8A99-E7555491128B}">
      <dsp:nvSpPr>
        <dsp:cNvPr id="0" name=""/>
        <dsp:cNvSpPr/>
      </dsp:nvSpPr>
      <dsp:spPr>
        <a:xfrm>
          <a:off x="1118684" y="962158"/>
          <a:ext cx="3360223" cy="487336"/>
        </a:xfrm>
        <a:custGeom>
          <a:avLst/>
          <a:gdLst/>
          <a:ahLst/>
          <a:cxnLst/>
          <a:rect l="0" t="0" r="0" b="0"/>
          <a:pathLst>
            <a:path>
              <a:moveTo>
                <a:pt x="3360223" y="0"/>
              </a:moveTo>
              <a:lnTo>
                <a:pt x="3360223" y="332105"/>
              </a:lnTo>
              <a:lnTo>
                <a:pt x="0" y="332105"/>
              </a:lnTo>
              <a:lnTo>
                <a:pt x="0" y="487336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DBDF-FB08-4FC8-A2E0-D6BDBB1D7E06}">
      <dsp:nvSpPr>
        <dsp:cNvPr id="0" name=""/>
        <dsp:cNvSpPr/>
      </dsp:nvSpPr>
      <dsp:spPr>
        <a:xfrm>
          <a:off x="2783696" y="233"/>
          <a:ext cx="3390421" cy="961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647A0-A1DB-4367-AAC4-4F88A7DAE7F9}">
      <dsp:nvSpPr>
        <dsp:cNvPr id="0" name=""/>
        <dsp:cNvSpPr/>
      </dsp:nvSpPr>
      <dsp:spPr>
        <a:xfrm>
          <a:off x="2969880" y="177107"/>
          <a:ext cx="3390421" cy="96192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Универсальные учебные действия</a:t>
          </a:r>
          <a:endParaRPr lang="ru-RU" sz="2400" b="1" kern="1200" dirty="0">
            <a:latin typeface="Century Gothic" pitchFamily="34" charset="0"/>
          </a:endParaRPr>
        </a:p>
      </dsp:txBody>
      <dsp:txXfrm>
        <a:off x="2998054" y="205281"/>
        <a:ext cx="3334073" cy="905577"/>
      </dsp:txXfrm>
    </dsp:sp>
    <dsp:sp modelId="{1DCA6EF8-84CE-49CE-B95E-CA43FA4FA823}">
      <dsp:nvSpPr>
        <dsp:cNvPr id="0" name=""/>
        <dsp:cNvSpPr/>
      </dsp:nvSpPr>
      <dsp:spPr>
        <a:xfrm>
          <a:off x="213755" y="1449494"/>
          <a:ext cx="1809858" cy="1064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2BF27-54BA-4B3B-A7D6-7B97445257CC}">
      <dsp:nvSpPr>
        <dsp:cNvPr id="0" name=""/>
        <dsp:cNvSpPr/>
      </dsp:nvSpPr>
      <dsp:spPr>
        <a:xfrm>
          <a:off x="399938" y="1626369"/>
          <a:ext cx="1809858" cy="106404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Личностные</a:t>
          </a:r>
          <a:r>
            <a:rPr lang="ru-RU" sz="1500" kern="1200" dirty="0" smtClean="0">
              <a:latin typeface="Century Gothic" pitchFamily="34" charset="0"/>
            </a:rPr>
            <a:t> </a:t>
          </a:r>
          <a:endParaRPr lang="ru-RU" sz="1500" kern="1200" dirty="0">
            <a:latin typeface="Century Gothic" pitchFamily="34" charset="0"/>
          </a:endParaRPr>
        </a:p>
      </dsp:txBody>
      <dsp:txXfrm>
        <a:off x="431103" y="1657534"/>
        <a:ext cx="1747528" cy="1001711"/>
      </dsp:txXfrm>
    </dsp:sp>
    <dsp:sp modelId="{6B6011F9-B376-428A-93E1-AD693C106C61}">
      <dsp:nvSpPr>
        <dsp:cNvPr id="0" name=""/>
        <dsp:cNvSpPr/>
      </dsp:nvSpPr>
      <dsp:spPr>
        <a:xfrm>
          <a:off x="2395981" y="1449494"/>
          <a:ext cx="1904533" cy="1064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916E4-9F23-4548-98AB-84EDC74B9169}">
      <dsp:nvSpPr>
        <dsp:cNvPr id="0" name=""/>
        <dsp:cNvSpPr/>
      </dsp:nvSpPr>
      <dsp:spPr>
        <a:xfrm>
          <a:off x="2582165" y="1626369"/>
          <a:ext cx="1904533" cy="106404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Регулятивные </a:t>
          </a:r>
          <a:endParaRPr lang="ru-RU" sz="1800" b="1" kern="1200" dirty="0">
            <a:latin typeface="Century Gothic" pitchFamily="34" charset="0"/>
          </a:endParaRPr>
        </a:p>
      </dsp:txBody>
      <dsp:txXfrm>
        <a:off x="2613330" y="1657534"/>
        <a:ext cx="1842203" cy="1001711"/>
      </dsp:txXfrm>
    </dsp:sp>
    <dsp:sp modelId="{A10DE47A-D23B-4DC9-8E92-587C22FDA6D8}">
      <dsp:nvSpPr>
        <dsp:cNvPr id="0" name=""/>
        <dsp:cNvSpPr/>
      </dsp:nvSpPr>
      <dsp:spPr>
        <a:xfrm>
          <a:off x="4672883" y="1449494"/>
          <a:ext cx="1799469" cy="1064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64E26-1230-461F-996D-9721ABE0D51A}">
      <dsp:nvSpPr>
        <dsp:cNvPr id="0" name=""/>
        <dsp:cNvSpPr/>
      </dsp:nvSpPr>
      <dsp:spPr>
        <a:xfrm>
          <a:off x="4859067" y="1626369"/>
          <a:ext cx="1799469" cy="106404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Познавательные </a:t>
          </a:r>
          <a:endParaRPr lang="ru-RU" sz="1800" b="1" kern="1200" dirty="0">
            <a:latin typeface="Century Gothic" pitchFamily="34" charset="0"/>
          </a:endParaRPr>
        </a:p>
      </dsp:txBody>
      <dsp:txXfrm>
        <a:off x="4890232" y="1657534"/>
        <a:ext cx="1737139" cy="1001711"/>
      </dsp:txXfrm>
    </dsp:sp>
    <dsp:sp modelId="{0D618DA4-0FB1-4B6D-9539-BD310488355A}">
      <dsp:nvSpPr>
        <dsp:cNvPr id="0" name=""/>
        <dsp:cNvSpPr/>
      </dsp:nvSpPr>
      <dsp:spPr>
        <a:xfrm>
          <a:off x="3473273" y="3000872"/>
          <a:ext cx="4198690" cy="1241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74F2A8-2F30-406F-8391-A5063E8367A3}">
      <dsp:nvSpPr>
        <dsp:cNvPr id="0" name=""/>
        <dsp:cNvSpPr/>
      </dsp:nvSpPr>
      <dsp:spPr>
        <a:xfrm>
          <a:off x="3659456" y="3177747"/>
          <a:ext cx="4198690" cy="1241619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  <a:latin typeface="Century Gothic" pitchFamily="34" charset="0"/>
            </a:rPr>
            <a:t>Смысловое чтение </a:t>
          </a:r>
          <a:r>
            <a:rPr lang="ru-RU" sz="2000" b="1" kern="1200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rPr>
            <a:t>как осмысление цели чтения и выбор вида чтения в зависимости от цели</a:t>
          </a:r>
          <a:endParaRPr lang="ru-RU" sz="2000" b="1" kern="1200" dirty="0">
            <a:solidFill>
              <a:schemeClr val="accent2">
                <a:lumMod val="50000"/>
              </a:schemeClr>
            </a:solidFill>
            <a:latin typeface="Century Gothic" pitchFamily="34" charset="0"/>
          </a:endParaRPr>
        </a:p>
      </dsp:txBody>
      <dsp:txXfrm>
        <a:off x="3695822" y="3214113"/>
        <a:ext cx="4125958" cy="1168887"/>
      </dsp:txXfrm>
    </dsp:sp>
    <dsp:sp modelId="{0DCFB461-80DB-424B-9FCC-8223564C4715}">
      <dsp:nvSpPr>
        <dsp:cNvPr id="0" name=""/>
        <dsp:cNvSpPr/>
      </dsp:nvSpPr>
      <dsp:spPr>
        <a:xfrm>
          <a:off x="6844721" y="1449494"/>
          <a:ext cx="1899338" cy="1064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7AC58C-4CE8-4BFE-8E24-345CD45013F1}">
      <dsp:nvSpPr>
        <dsp:cNvPr id="0" name=""/>
        <dsp:cNvSpPr/>
      </dsp:nvSpPr>
      <dsp:spPr>
        <a:xfrm>
          <a:off x="7030905" y="1626369"/>
          <a:ext cx="1899338" cy="1064041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</a:rPr>
            <a:t>Коммуникативные </a:t>
          </a:r>
          <a:endParaRPr lang="ru-RU" sz="1800" b="1" kern="1200" dirty="0">
            <a:latin typeface="Century Gothic" pitchFamily="34" charset="0"/>
          </a:endParaRPr>
        </a:p>
      </dsp:txBody>
      <dsp:txXfrm>
        <a:off x="7062070" y="1657534"/>
        <a:ext cx="1837008" cy="1001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BBF4-99F8-40C2-82CB-3A7F7F654113}">
      <dsp:nvSpPr>
        <dsp:cNvPr id="0" name=""/>
        <dsp:cNvSpPr/>
      </dsp:nvSpPr>
      <dsp:spPr>
        <a:xfrm>
          <a:off x="4466740" y="1089990"/>
          <a:ext cx="2762649" cy="5510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510"/>
              </a:lnTo>
              <a:lnTo>
                <a:pt x="2762649" y="375510"/>
              </a:lnTo>
              <a:lnTo>
                <a:pt x="2762649" y="551029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4EC79-BB98-4C87-BC19-34A0D218C6B2}">
      <dsp:nvSpPr>
        <dsp:cNvPr id="0" name=""/>
        <dsp:cNvSpPr/>
      </dsp:nvSpPr>
      <dsp:spPr>
        <a:xfrm>
          <a:off x="4353807" y="2844126"/>
          <a:ext cx="91440" cy="5510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029"/>
              </a:lnTo>
            </a:path>
          </a:pathLst>
        </a:custGeom>
        <a:noFill/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6DD4B-0314-4146-BA17-0798DC415FA3}">
      <dsp:nvSpPr>
        <dsp:cNvPr id="0" name=""/>
        <dsp:cNvSpPr/>
      </dsp:nvSpPr>
      <dsp:spPr>
        <a:xfrm>
          <a:off x="4353807" y="1089990"/>
          <a:ext cx="91440" cy="551029"/>
        </a:xfrm>
        <a:custGeom>
          <a:avLst/>
          <a:gdLst/>
          <a:ahLst/>
          <a:cxnLst/>
          <a:rect l="0" t="0" r="0" b="0"/>
          <a:pathLst>
            <a:path>
              <a:moveTo>
                <a:pt x="112932" y="0"/>
              </a:moveTo>
              <a:lnTo>
                <a:pt x="112932" y="375510"/>
              </a:lnTo>
              <a:lnTo>
                <a:pt x="45720" y="375510"/>
              </a:lnTo>
              <a:lnTo>
                <a:pt x="45720" y="551029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439BC2-E15C-458D-8A99-E7555491128B}">
      <dsp:nvSpPr>
        <dsp:cNvPr id="0" name=""/>
        <dsp:cNvSpPr/>
      </dsp:nvSpPr>
      <dsp:spPr>
        <a:xfrm>
          <a:off x="1636878" y="1089990"/>
          <a:ext cx="2829862" cy="551029"/>
        </a:xfrm>
        <a:custGeom>
          <a:avLst/>
          <a:gdLst/>
          <a:ahLst/>
          <a:cxnLst/>
          <a:rect l="0" t="0" r="0" b="0"/>
          <a:pathLst>
            <a:path>
              <a:moveTo>
                <a:pt x="2829862" y="0"/>
              </a:moveTo>
              <a:lnTo>
                <a:pt x="2829862" y="375510"/>
              </a:lnTo>
              <a:lnTo>
                <a:pt x="0" y="375510"/>
              </a:lnTo>
              <a:lnTo>
                <a:pt x="0" y="551029"/>
              </a:lnTo>
            </a:path>
          </a:pathLst>
        </a:custGeom>
        <a:noFill/>
        <a:ln w="952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EDBDF-FB08-4FC8-A2E0-D6BDBB1D7E06}">
      <dsp:nvSpPr>
        <dsp:cNvPr id="0" name=""/>
        <dsp:cNvSpPr/>
      </dsp:nvSpPr>
      <dsp:spPr>
        <a:xfrm>
          <a:off x="2380279" y="2346"/>
          <a:ext cx="4172923" cy="1087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F647A0-A1DB-4367-AAC4-4F88A7DAE7F9}">
      <dsp:nvSpPr>
        <dsp:cNvPr id="0" name=""/>
        <dsp:cNvSpPr/>
      </dsp:nvSpPr>
      <dsp:spPr>
        <a:xfrm>
          <a:off x="2590796" y="202337"/>
          <a:ext cx="4172923" cy="1087644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Результаты освоения ООП ООО</a:t>
          </a:r>
          <a:endParaRPr lang="ru-RU" sz="2400" b="1" kern="1200" dirty="0">
            <a:latin typeface="Century Gothic" pitchFamily="34" charset="0"/>
          </a:endParaRPr>
        </a:p>
      </dsp:txBody>
      <dsp:txXfrm>
        <a:off x="2622652" y="234193"/>
        <a:ext cx="4109211" cy="1023932"/>
      </dsp:txXfrm>
    </dsp:sp>
    <dsp:sp modelId="{1DCA6EF8-84CE-49CE-B95E-CA43FA4FA823}">
      <dsp:nvSpPr>
        <dsp:cNvPr id="0" name=""/>
        <dsp:cNvSpPr/>
      </dsp:nvSpPr>
      <dsp:spPr>
        <a:xfrm>
          <a:off x="436385" y="1641019"/>
          <a:ext cx="2400984" cy="1203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62BF27-54BA-4B3B-A7D6-7B97445257CC}">
      <dsp:nvSpPr>
        <dsp:cNvPr id="0" name=""/>
        <dsp:cNvSpPr/>
      </dsp:nvSpPr>
      <dsp:spPr>
        <a:xfrm>
          <a:off x="646903" y="1841011"/>
          <a:ext cx="2400984" cy="12031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Личностные </a:t>
          </a:r>
          <a:endParaRPr lang="ru-RU" sz="2400" b="1" kern="1200" dirty="0">
            <a:latin typeface="Century Gothic" pitchFamily="34" charset="0"/>
          </a:endParaRPr>
        </a:p>
      </dsp:txBody>
      <dsp:txXfrm>
        <a:off x="682141" y="1876249"/>
        <a:ext cx="2330508" cy="1132630"/>
      </dsp:txXfrm>
    </dsp:sp>
    <dsp:sp modelId="{6B6011F9-B376-428A-93E1-AD693C106C61}">
      <dsp:nvSpPr>
        <dsp:cNvPr id="0" name=""/>
        <dsp:cNvSpPr/>
      </dsp:nvSpPr>
      <dsp:spPr>
        <a:xfrm>
          <a:off x="3258404" y="1641019"/>
          <a:ext cx="2282246" cy="1203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2916E4-9F23-4548-98AB-84EDC74B9169}">
      <dsp:nvSpPr>
        <dsp:cNvPr id="0" name=""/>
        <dsp:cNvSpPr/>
      </dsp:nvSpPr>
      <dsp:spPr>
        <a:xfrm>
          <a:off x="3468922" y="1841011"/>
          <a:ext cx="2282246" cy="12031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rgbClr val="C00000"/>
              </a:solidFill>
              <a:latin typeface="Century Gothic" pitchFamily="34" charset="0"/>
            </a:rPr>
            <a:t>Метапредеметные</a:t>
          </a:r>
          <a:r>
            <a:rPr lang="ru-RU" sz="2400" b="1" kern="1200" dirty="0" smtClean="0">
              <a:solidFill>
                <a:srgbClr val="C00000"/>
              </a:solidFill>
              <a:latin typeface="Century Gothic" pitchFamily="34" charset="0"/>
            </a:rPr>
            <a:t> </a:t>
          </a:r>
          <a:endParaRPr lang="ru-RU" sz="2400" b="1" kern="1200" dirty="0">
            <a:solidFill>
              <a:srgbClr val="C00000"/>
            </a:solidFill>
            <a:latin typeface="Century Gothic" pitchFamily="34" charset="0"/>
          </a:endParaRPr>
        </a:p>
      </dsp:txBody>
      <dsp:txXfrm>
        <a:off x="3504160" y="1876249"/>
        <a:ext cx="2211770" cy="1132630"/>
      </dsp:txXfrm>
    </dsp:sp>
    <dsp:sp modelId="{35E90545-1EA2-4F1D-BFA5-B051A8E86D2E}">
      <dsp:nvSpPr>
        <dsp:cNvPr id="0" name=""/>
        <dsp:cNvSpPr/>
      </dsp:nvSpPr>
      <dsp:spPr>
        <a:xfrm>
          <a:off x="3452199" y="3395155"/>
          <a:ext cx="1894656" cy="1203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06EA6D-80B3-4F65-85E3-DD77351DCC8A}">
      <dsp:nvSpPr>
        <dsp:cNvPr id="0" name=""/>
        <dsp:cNvSpPr/>
      </dsp:nvSpPr>
      <dsp:spPr>
        <a:xfrm>
          <a:off x="3662717" y="3595147"/>
          <a:ext cx="1894656" cy="12031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rgbClr val="C00000"/>
              </a:solidFill>
            </a:rPr>
            <a:t>Смысловое чтение</a:t>
          </a:r>
          <a:endParaRPr lang="ru-RU" sz="2500" b="1" kern="1200" dirty="0">
            <a:solidFill>
              <a:srgbClr val="C00000"/>
            </a:solidFill>
          </a:endParaRPr>
        </a:p>
      </dsp:txBody>
      <dsp:txXfrm>
        <a:off x="3697955" y="3630385"/>
        <a:ext cx="1824180" cy="1132630"/>
      </dsp:txXfrm>
    </dsp:sp>
    <dsp:sp modelId="{A10DE47A-D23B-4DC9-8E92-587C22FDA6D8}">
      <dsp:nvSpPr>
        <dsp:cNvPr id="0" name=""/>
        <dsp:cNvSpPr/>
      </dsp:nvSpPr>
      <dsp:spPr>
        <a:xfrm>
          <a:off x="5961685" y="1641019"/>
          <a:ext cx="2535410" cy="1203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64E26-1230-461F-996D-9721ABE0D51A}">
      <dsp:nvSpPr>
        <dsp:cNvPr id="0" name=""/>
        <dsp:cNvSpPr/>
      </dsp:nvSpPr>
      <dsp:spPr>
        <a:xfrm>
          <a:off x="6172203" y="1841011"/>
          <a:ext cx="2535410" cy="120310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itchFamily="34" charset="0"/>
            </a:rPr>
            <a:t>Предметные</a:t>
          </a:r>
          <a:endParaRPr lang="ru-RU" sz="2400" b="1" kern="1200" dirty="0">
            <a:latin typeface="Century Gothic" pitchFamily="34" charset="0"/>
          </a:endParaRPr>
        </a:p>
      </dsp:txBody>
      <dsp:txXfrm>
        <a:off x="6207441" y="1876249"/>
        <a:ext cx="2464934" cy="1132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AC546-8E41-4F21-8E5B-DF0368FB5D37}" type="datetimeFigureOut">
              <a:rPr lang="ru-RU" smtClean="0"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270E8-A43E-463F-9B08-97A2A3C7E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270E8-A43E-463F-9B08-97A2A3C7E1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53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6829460" cy="23955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Формирование основ смыслового чтения на уроках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в рамках реализации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ФГОС: методы и приёмы.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F:\Смысловове чтение\Двигающиеся картинки\учит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14290"/>
            <a:ext cx="2214546" cy="3176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Смысловове чтение\Двигающиеся картинки\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1485900" cy="263842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483768" y="4442520"/>
            <a:ext cx="5220072" cy="1182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«Кто не умеет читать, тот не </a:t>
            </a:r>
            <a:r>
              <a:rPr lang="ru-RU" sz="2000" b="1" dirty="0" smtClean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умеет мыслить</a:t>
            </a:r>
            <a:r>
              <a:rPr lang="ru-RU" sz="2000" b="1" dirty="0">
                <a:solidFill>
                  <a:srgbClr val="333333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»</a:t>
            </a:r>
            <a:endParaRPr lang="ru-RU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000" i="1" dirty="0" err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В.А.Сухомлинский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Особенности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организации смыслового чтения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3" y="642916"/>
          <a:ext cx="8772555" cy="6020700"/>
        </p:xfrm>
        <a:graphic>
          <a:graphicData uri="http://schemas.openxmlformats.org/drawingml/2006/table">
            <a:tbl>
              <a:tblPr/>
              <a:tblGrid>
                <a:gridCol w="2828955"/>
                <a:gridCol w="2971800"/>
                <a:gridCol w="2971800"/>
              </a:tblGrid>
              <a:tr h="2889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Этапы формирования умений смыслового чтения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6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Смысло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- ориентирующий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Содержательно - смысловой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Рефлексивно - личностный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4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Основные приемы организации учебной деятельности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7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Поиск, выявление, сопоставление информации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Обобщение,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интепритация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, преобразование информации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Оценка и использование информации для решения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практико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 – ориентированных задач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99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Основные умения смыслового чтения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151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Вычленять информацию, заданную в тексте в явном виде.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Определять из текста значение терминов.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Сопоставлять информацию из разных частей текста.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Устанавливать в тексте последовательность действий.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Выделять главную мысль отдельных частей текста.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Делать выводы на основе информации из текста.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Преобразовывать информацию из текста в графическую и наоборот.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Ранжировать, группировать или классифицировать объекты, описанные в тексте.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Выделять информацию, не соответствующую содержанию текста.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Применять знания, полученные из соответствующих информационных блоков для анализа и объяснения новой ситуации.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Интерпретировать результаты исследований на основе глубокого понимания информации из текстов.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Самостоятельно конструировать новую (или существенно измененную) по отношению к тексту ситуацию. 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545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Результаты смыслового чтения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0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Общая ориентация в тексте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Глубокое понимание текста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Применение полученной информации в практической деятельности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marL="40158" marR="4015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7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Приёмы по формированию смыслового чтения</a:t>
            </a:r>
            <a:endParaRPr lang="ru-RU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340848"/>
              </p:ext>
            </p:extLst>
          </p:nvPr>
        </p:nvGraphicFramePr>
        <p:xfrm>
          <a:off x="116759" y="1146974"/>
          <a:ext cx="8910482" cy="5669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5276"/>
                <a:gridCol w="3358157"/>
                <a:gridCol w="2727049"/>
              </a:tblGrid>
              <a:tr h="10032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Поиск информации и понимание прочитанного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Преобразование и интерпретация информации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ea typeface="Calibri" pitchFamily="34" charset="0"/>
                          <a:cs typeface="Times New Roman" pitchFamily="18" charset="0"/>
                        </a:rPr>
                        <a:t>Оценка информации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63848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Работа с  вопросником.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Восстанови текст.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Лови ошибку.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Сравнение определений.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Толстый и тонкий вопросы.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Кубик </a:t>
                      </a:r>
                      <a:r>
                        <a:rPr lang="ru-RU" sz="1800" b="1" dirty="0" err="1" smtClean="0">
                          <a:latin typeface="Century Gothic" pitchFamily="34" charset="0"/>
                        </a:rPr>
                        <a:t>Блума</a:t>
                      </a:r>
                      <a:r>
                        <a:rPr lang="ru-RU" sz="1800" b="1" dirty="0" smtClean="0"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Глоссарий.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Чтение с остановками.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Соотнесение информации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Верно-неверно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Составить план (кластер, ментальную карту) текста.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Составить таблицу.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Составить </a:t>
                      </a:r>
                      <a:r>
                        <a:rPr lang="ru-RU" sz="1800" b="1" dirty="0" err="1" smtClean="0">
                          <a:latin typeface="Century Gothic" pitchFamily="34" charset="0"/>
                        </a:rPr>
                        <a:t>фишбоун</a:t>
                      </a:r>
                      <a:r>
                        <a:rPr lang="ru-RU" sz="1800" b="1" dirty="0" smtClean="0">
                          <a:latin typeface="Century Gothic" pitchFamily="34" charset="0"/>
                        </a:rPr>
                        <a:t>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err="1" smtClean="0">
                          <a:latin typeface="Century Gothic" pitchFamily="34" charset="0"/>
                        </a:rPr>
                        <a:t>Инсерт</a:t>
                      </a:r>
                      <a:r>
                        <a:rPr lang="ru-RU" sz="1800" b="1" dirty="0" smtClean="0">
                          <a:latin typeface="Century Gothic" pitchFamily="34" charset="0"/>
                        </a:rPr>
                        <a:t>  </a:t>
                      </a:r>
                      <a:r>
                        <a:rPr lang="ru-RU" sz="2000" b="1" dirty="0" smtClean="0">
                          <a:latin typeface="Century Gothic" pitchFamily="34" charset="0"/>
                        </a:rPr>
                        <a:t>(</a:t>
                      </a:r>
                      <a:r>
                        <a:rPr lang="ru-RU" sz="1600" b="1" dirty="0" smtClean="0">
                          <a:latin typeface="Century Gothic" pitchFamily="34" charset="0"/>
                        </a:rPr>
                        <a:t>интерактивная система записи для эффективного чтения и размышления с использованием условных обозначений).</a:t>
                      </a:r>
                      <a:endParaRPr lang="ru-RU" sz="2000" b="1" dirty="0" smtClean="0">
                        <a:latin typeface="Century Gothic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Преобразование текста с использованием новых форм.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Исторические задачи и другие.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err="1" smtClean="0">
                          <a:latin typeface="Century Gothic" pitchFamily="34" charset="0"/>
                        </a:rPr>
                        <a:t>Синквейн</a:t>
                      </a:r>
                      <a:r>
                        <a:rPr lang="ru-RU" sz="1800" b="1" dirty="0" smtClean="0">
                          <a:latin typeface="Century Gothic" pitchFamily="34" charset="0"/>
                        </a:rPr>
                        <a:t>.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Эссе.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Стратегия решения проблем «Идеал».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ru-RU" sz="1800" b="1" dirty="0" smtClean="0">
                          <a:latin typeface="Century Gothic" pitchFamily="34" charset="0"/>
                        </a:rPr>
                        <a:t>Привести аргументы</a:t>
                      </a:r>
                      <a:r>
                        <a:rPr lang="ru-RU" sz="1800" b="1" baseline="0" dirty="0" smtClean="0">
                          <a:latin typeface="Century Gothic" pitchFamily="34" charset="0"/>
                        </a:rPr>
                        <a:t> (примеры), подтверждающие или опровергающие точку зрения.</a:t>
                      </a:r>
                      <a:endParaRPr lang="ru-RU" sz="1800" b="1" dirty="0" smtClean="0">
                        <a:latin typeface="Century Gothic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8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749" t="7919" r="2442" b="8192"/>
          <a:stretch/>
        </p:blipFill>
        <p:spPr bwMode="auto">
          <a:xfrm>
            <a:off x="1079612" y="980728"/>
            <a:ext cx="698477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7055" t="7623" r="9728" b="5079"/>
          <a:stretch/>
        </p:blipFill>
        <p:spPr bwMode="auto">
          <a:xfrm>
            <a:off x="1079612" y="980728"/>
            <a:ext cx="6984776" cy="4608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/>
          <a:srcRect l="26136" t="6414" r="3153" b="8158"/>
          <a:stretch/>
        </p:blipFill>
        <p:spPr bwMode="auto">
          <a:xfrm>
            <a:off x="1079612" y="980728"/>
            <a:ext cx="6984776" cy="4608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s://ds04.infourok.ru/uploads/ex/10ed/000dcc8c-5762b911/hello_html_m3a887c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7"/>
            <a:ext cx="6984776" cy="46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festival.1september.ru/articles/649078/img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980725"/>
            <a:ext cx="6984776" cy="4671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5410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Смысловое чтение </a:t>
            </a:r>
            <a:r>
              <a:rPr lang="ru-RU" sz="2400" b="1" dirty="0" smtClean="0">
                <a:latin typeface="Century Gothic" pitchFamily="34" charset="0"/>
              </a:rPr>
              <a:t>и работа с текстами на уроках и во внеурочной деятельности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способствуют развитию познавательного интереса учащихся</a:t>
            </a:r>
            <a:r>
              <a:rPr lang="ru-RU" sz="2400" b="1" dirty="0" smtClean="0">
                <a:latin typeface="Century Gothic" pitchFamily="34" charset="0"/>
              </a:rPr>
              <a:t>. Но при этом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необходимо учитывать познавательные потребности, возрастные и индивидуально-психологические особенности </a:t>
            </a:r>
            <a:r>
              <a:rPr lang="ru-RU" sz="2400" b="1" dirty="0" smtClean="0">
                <a:latin typeface="Century Gothic" pitchFamily="34" charset="0"/>
              </a:rPr>
              <a:t>детей, и, следовательно,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разнообразить учебные материалы</a:t>
            </a:r>
            <a:r>
              <a:rPr lang="ru-RU" sz="2400" b="1" dirty="0" smtClean="0">
                <a:latin typeface="Century Gothic" pitchFamily="34" charset="0"/>
              </a:rPr>
              <a:t>: тексты и задания к ним: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включать учащихся в активную творческую деятельность</a:t>
            </a:r>
            <a:r>
              <a:rPr lang="ru-RU" sz="2400" b="1" dirty="0" smtClean="0">
                <a:latin typeface="Century Gothic" pitchFamily="34" charset="0"/>
              </a:rPr>
              <a:t> путем применения активных методов обучения;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дать им возможность проявлять самостоятельность и инициативу</a:t>
            </a:r>
            <a:r>
              <a:rPr lang="ru-RU" sz="2400" b="1" dirty="0" smtClean="0">
                <a:latin typeface="Century Gothic" pitchFamily="34" charset="0"/>
              </a:rPr>
              <a:t> в учебной деятельности.</a:t>
            </a:r>
          </a:p>
          <a:p>
            <a:endParaRPr lang="ru-RU" dirty="0" smtClean="0"/>
          </a:p>
        </p:txBody>
      </p:sp>
      <p:pic>
        <p:nvPicPr>
          <p:cNvPr id="52227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642918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entury Gothic" pitchFamily="34" charset="0"/>
                <a:cs typeface="Times New Roman" panose="02020603050405020304" pitchFamily="18" charset="0"/>
              </a:rPr>
              <a:t>Великому русскому педагогу </a:t>
            </a:r>
            <a:endParaRPr lang="ru-RU" sz="2800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Century Gothic" pitchFamily="34" charset="0"/>
                <a:cs typeface="Times New Roman" panose="02020603050405020304" pitchFamily="18" charset="0"/>
              </a:rPr>
              <a:t>К. Д. Ушинскому </a:t>
            </a:r>
            <a:r>
              <a:rPr lang="ru-RU" sz="2800" dirty="0">
                <a:latin typeface="Century Gothic" pitchFamily="34" charset="0"/>
                <a:cs typeface="Times New Roman" panose="02020603050405020304" pitchFamily="18" charset="0"/>
              </a:rPr>
              <a:t>принадлежат слова: </a:t>
            </a:r>
            <a:endParaRPr lang="ru-RU" sz="2800" dirty="0" smtClean="0">
              <a:latin typeface="Century Gothic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“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Дитя, которое не привыкло вникать в смысл слова, темно понимает или вовсе не понимает его настоящего значения и не получило навыка распоряжаться им свободно в устной и письменной речи, всегда будет страдать от этого коренного недостатка при изучении всякого другого предмета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”.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9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Литература: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Адлер М. Как читать книги. – М.: 2011. – 344 с.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Королева Г. В. Технология эффективного чтения. – Ростов-на-Дону: 2009. – 307 с.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Сметанникова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Н. Н. Обучение стратегиям чтения в 5 – 9 классах: Как реализовать ФГОС. Пособие для учителя/ Н. Н.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Сметанникова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– М.: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Баласс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2011. 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Соболева О. В. Обучение пониманию текста: учебная книга – учитель – ученик //Психологическая наука и образование. – 2006. - №1</a:t>
            </a:r>
          </a:p>
          <a:p>
            <a:pPr marL="742950" lvl="1" indent="-285750">
              <a:spcAft>
                <a:spcPts val="0"/>
              </a:spcAft>
              <a:buFont typeface="+mj-lt"/>
              <a:buAutoNum type="arabicPeriod"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Формирование универсальных учебных действий в основной школе: от действия к мысли. Система заданий: пособие для учителей/ [А.Г.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Асмолов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Г.В.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Бурменская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, И. А. Володарская и др.]; под ред. А.Г.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Асмолова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– М.: Просвещение, 2010. – 159с.</a:t>
            </a:r>
            <a:endParaRPr lang="ru-RU" sz="2000" b="1" dirty="0"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5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jplus.ru/img/i/d/idril666/C_Novim_go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8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kopeysk.is74.ru/upload/iblock/1bf/1bfc037105cbb8984f9e17de3e51bc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kopeysk.is74.ru/upload/iblock/1bf/1bfc037105cbb8984f9e17de3e51bce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07167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Растет процесс информатизации общества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dirty="0" smtClean="0">
                <a:latin typeface="Century Gothic" pitchFamily="34" charset="0"/>
                <a:cs typeface="Times New Roman" pitchFamily="18" charset="0"/>
              </a:rPr>
              <a:t>ФГОС подчеркивает важность обучения смысловому чтению</a:t>
            </a:r>
          </a:p>
          <a:p>
            <a:pPr lvl="0" algn="ctr">
              <a:buFont typeface="Wingdings" pitchFamily="2" charset="2"/>
              <a:buChar char="q"/>
            </a:pPr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! Кризис чтения</a:t>
            </a: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ограниченность круга чтения подростков</a:t>
            </a:r>
          </a:p>
          <a:p>
            <a:pPr lvl="0">
              <a:buFont typeface="Wingdings" pitchFamily="2" charset="2"/>
              <a:buChar char="q"/>
            </a:pPr>
            <a:endParaRPr lang="ru-RU" sz="2400" dirty="0" smtClean="0">
              <a:latin typeface="Century Gothic" pitchFamily="34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ru-RU" sz="2400" b="1" dirty="0" smtClean="0">
                <a:latin typeface="Century Gothic" pitchFamily="34" charset="0"/>
                <a:cs typeface="Times New Roman" pitchFamily="18" charset="0"/>
              </a:rPr>
              <a:t>низкий уровень читательской компетентности: неумение находить необходимые источники информации, отбирать, оценивать, анализировать, обрабатывать информацию.</a:t>
            </a:r>
            <a:endParaRPr lang="ru-RU" sz="2400" dirty="0" smtClean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55007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entury Gothic" pitchFamily="34" charset="0"/>
                <a:cs typeface="Times New Roman" pitchFamily="18" charset="0"/>
              </a:rPr>
              <a:t>Актуальность</a:t>
            </a:r>
            <a:endParaRPr lang="ru-RU" sz="4400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89" y="0"/>
            <a:ext cx="2843811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Фундаментальное ядро содержания общего образования </a:t>
            </a:r>
          </a:p>
        </p:txBody>
      </p:sp>
      <p:sp>
        <p:nvSpPr>
          <p:cNvPr id="39939" name="Объект 2"/>
          <p:cNvSpPr>
            <a:spLocks noGrp="1"/>
          </p:cNvSpPr>
          <p:nvPr>
            <p:ph sz="quarter" idx="1"/>
          </p:nvPr>
        </p:nvSpPr>
        <p:spPr>
          <a:xfrm>
            <a:off x="0" y="2667000"/>
            <a:ext cx="9144000" cy="3930650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latin typeface="Century Gothic" pitchFamily="34" charset="0"/>
              </a:rPr>
              <a:t>Системно-деятельностный</a:t>
            </a:r>
            <a:r>
              <a:rPr lang="ru-RU" dirty="0" smtClean="0">
                <a:latin typeface="Century Gothic" pitchFamily="34" charset="0"/>
              </a:rPr>
              <a:t> подход.</a:t>
            </a:r>
          </a:p>
          <a:p>
            <a:r>
              <a:rPr lang="ru-RU" dirty="0" smtClean="0">
                <a:latin typeface="Century Gothic" pitchFamily="34" charset="0"/>
              </a:rPr>
              <a:t>Базовым положением служит тезис о том, что развитие личности в системе образования обеспечивается прежде всего формированием </a:t>
            </a:r>
            <a:r>
              <a:rPr lang="ru-RU" b="1" dirty="0" smtClean="0">
                <a:solidFill>
                  <a:srgbClr val="FF0000"/>
                </a:solidFill>
                <a:latin typeface="Century Gothic" pitchFamily="34" charset="0"/>
              </a:rPr>
              <a:t>универсальных учебных действий (УУД</a:t>
            </a:r>
            <a:r>
              <a:rPr lang="ru-RU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r>
              <a:rPr lang="ru-RU" dirty="0" smtClean="0">
                <a:latin typeface="Century Gothic" pitchFamily="34" charset="0"/>
              </a:rPr>
              <a:t>, выступающих в качестве основы образовательного и воспитательного процессов.</a:t>
            </a:r>
          </a:p>
        </p:txBody>
      </p:sp>
      <p:pic>
        <p:nvPicPr>
          <p:cNvPr id="39940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8600" y="12192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Фундаментальное ядро содержания общего образования 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" y="2438400"/>
          <a:ext cx="914399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143000"/>
            <a:ext cx="8764588" cy="958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Arial" pitchFamily="34" charset="0"/>
              </a:rPr>
              <a:t>ФГОС ООО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43011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9"/>
          <p:cNvGraphicFramePr>
            <a:graphicFrameLocks noGrp="1"/>
          </p:cNvGraphicFramePr>
          <p:nvPr>
            <p:ph idx="1"/>
          </p:nvPr>
        </p:nvGraphicFramePr>
        <p:xfrm>
          <a:off x="1" y="2057400"/>
          <a:ext cx="914399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9144000" cy="4191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 b="1" dirty="0" smtClean="0">
                <a:latin typeface="Century Gothic" pitchFamily="34" charset="0"/>
              </a:rPr>
              <a:t>В условиях современной модернизации образования одной из главных дидактических проблем обучения (независимо от преподаваемого предмета) в свете реализации ФГОС основного общего образования (ООО) становится </a:t>
            </a:r>
            <a:r>
              <a:rPr lang="ru-RU" sz="3200" b="1" dirty="0" smtClean="0">
                <a:solidFill>
                  <a:srgbClr val="FF0000"/>
                </a:solidFill>
                <a:latin typeface="Century Gothic" pitchFamily="34" charset="0"/>
              </a:rPr>
              <a:t>формирование умений смыслового чтения. </a:t>
            </a:r>
          </a:p>
          <a:p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28586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Примерной основной образовательной программе образовательного учреждения (основная школа) в подпункте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«Стратегии смыслового чтения и работа с текстом» (стр. 34)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прописаны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три направления работы с текстом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 Gothic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- Работа с текстом: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поиск информации и понимание прочитанного.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 Gothic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Работа с текстом: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преобразование и интерпретация информации.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 Gothic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- Работа с текстом: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оценка информации.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entury Gothic" pitchFamily="34" charset="0"/>
            </a:endParaRPr>
          </a:p>
        </p:txBody>
      </p:sp>
      <p:pic>
        <p:nvPicPr>
          <p:cNvPr id="6" name="Picture 2" descr="J:\БИОЛОГИЯ НОВАЯ\МЕТОДИЧЕСКАЯ РАБОТА\МОИ ВЫСТУПЛЕНИЯ\Смысловое чтение город\fgos_2_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Смысловое чтение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82880" cy="16954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вид чтения, которое нацелено на понимание читающим смыслового содержания текста.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Виды текстовой информации</a:t>
            </a:r>
            <a:r>
              <a:rPr lang="ru-RU" dirty="0" smtClean="0"/>
              <a:t> 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2"/>
          </p:nvPr>
        </p:nvGraphicFramePr>
        <p:xfrm>
          <a:off x="1043608" y="3573016"/>
          <a:ext cx="7128792" cy="28083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242640"/>
                <a:gridCol w="3886152"/>
              </a:tblGrid>
              <a:tr h="14041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Сплошной текст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Не сплошной текст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1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Описание, повествование, рассуждение.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/>
                        <a:t>графики; диаграммы; схемы (кластеры); таблицы; карты, планы и т.д.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ediasubs.ru/group/uploads/fo/formula-schastya/image2/zlhODEtY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1660" y="2924944"/>
            <a:ext cx="3072340" cy="230425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  <a:cs typeface="Times New Roman" pitchFamily="18" charset="0"/>
              </a:rPr>
              <a:t>Круг проблем, которые позволяет решить обучение смысловому чтению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20000"/>
          </a:bodyPr>
          <a:lstStyle/>
          <a:p>
            <a:r>
              <a:rPr lang="ru-RU" sz="3100" dirty="0" smtClean="0">
                <a:latin typeface="Century Gothic" pitchFamily="34" charset="0"/>
                <a:cs typeface="Times New Roman" pitchFamily="18" charset="0"/>
              </a:rPr>
              <a:t>Овладение навыками и умениями осуществлять поиск необходимой информации представленной в различных знаковых системах (текст, схема, таблица, диаграмма).</a:t>
            </a:r>
          </a:p>
          <a:p>
            <a:endParaRPr lang="ru-RU" sz="3100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sz="3100" dirty="0" smtClean="0">
                <a:latin typeface="Century Gothic" pitchFamily="34" charset="0"/>
                <a:cs typeface="Times New Roman" pitchFamily="18" charset="0"/>
              </a:rPr>
              <a:t>Овладение умением использовать приобретенные знания и умения в практической деятельности.</a:t>
            </a:r>
            <a:br>
              <a:rPr lang="ru-RU" sz="3100" dirty="0" smtClean="0">
                <a:latin typeface="Century Gothic" pitchFamily="34" charset="0"/>
                <a:cs typeface="Times New Roman" pitchFamily="18" charset="0"/>
              </a:rPr>
            </a:br>
            <a:endParaRPr lang="ru-RU" sz="3100" dirty="0" smtClean="0">
              <a:latin typeface="Century Gothic" pitchFamily="34" charset="0"/>
              <a:cs typeface="Times New Roman" pitchFamily="18" charset="0"/>
            </a:endParaRPr>
          </a:p>
          <a:p>
            <a:r>
              <a:rPr lang="ru-RU" sz="3100" dirty="0" smtClean="0">
                <a:latin typeface="Century Gothic" pitchFamily="34" charset="0"/>
                <a:cs typeface="Times New Roman" pitchFamily="18" charset="0"/>
              </a:rPr>
              <a:t>Овладеют достаточным умением извлекать из неадаптированных оригинальных текстов знания по заданным темам.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813</Words>
  <Application>Microsoft Office PowerPoint</Application>
  <PresentationFormat>Экран (4:3)</PresentationFormat>
  <Paragraphs>108</Paragraphs>
  <Slides>16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Helvetica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Фундаментальное ядро содержания общего образования </vt:lpstr>
      <vt:lpstr>Фундаментальное ядро содержания общего образования </vt:lpstr>
      <vt:lpstr>ФГОС ООО</vt:lpstr>
      <vt:lpstr>Презентация PowerPoint</vt:lpstr>
      <vt:lpstr>Презентация PowerPoint</vt:lpstr>
      <vt:lpstr>Смысловое чтение</vt:lpstr>
      <vt:lpstr>Круг проблем, которые позволяет решить обучение смысловому чтению</vt:lpstr>
      <vt:lpstr>Особенности организации смыслового чтения</vt:lpstr>
      <vt:lpstr>Приёмы по формированию смыслового чтения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Арсений Фомин</cp:lastModifiedBy>
  <cp:revision>30</cp:revision>
  <dcterms:modified xsi:type="dcterms:W3CDTF">2018-01-09T17:22:28Z</dcterms:modified>
</cp:coreProperties>
</file>