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3" r:id="rId10"/>
    <p:sldId id="265" r:id="rId11"/>
    <p:sldId id="268" r:id="rId12"/>
    <p:sldId id="264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34" y="4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8D0CF-E13B-4EFA-A1B7-B705A5044937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739CEC-8730-42A3-8C60-E433E3332111}">
      <dgm:prSet phldrT="[Текст]"/>
      <dgm:spPr/>
      <dgm:t>
        <a:bodyPr/>
        <a:lstStyle/>
        <a:p>
          <a:r>
            <a:rPr lang="ru-RU" dirty="0" smtClean="0"/>
            <a:t>Лошкарева Анна </a:t>
          </a:r>
          <a:r>
            <a:rPr lang="ru-RU" dirty="0" smtClean="0"/>
            <a:t>Петровна, учитель истории и обществознания</a:t>
          </a:r>
          <a:endParaRPr lang="ru-RU" dirty="0"/>
        </a:p>
      </dgm:t>
    </dgm:pt>
    <dgm:pt modelId="{4DDE5403-B65F-4AF9-B640-168E9B390D4A}" type="parTrans" cxnId="{9427C57D-EFCE-4D47-9EC0-F540496BC624}">
      <dgm:prSet/>
      <dgm:spPr/>
      <dgm:t>
        <a:bodyPr/>
        <a:lstStyle/>
        <a:p>
          <a:endParaRPr lang="ru-RU"/>
        </a:p>
      </dgm:t>
    </dgm:pt>
    <dgm:pt modelId="{2550491D-7D1F-43AC-B7C6-5A5E6698762B}" type="sibTrans" cxnId="{9427C57D-EFCE-4D47-9EC0-F540496BC624}">
      <dgm:prSet/>
      <dgm:spPr/>
      <dgm:t>
        <a:bodyPr/>
        <a:lstStyle/>
        <a:p>
          <a:endParaRPr lang="ru-RU"/>
        </a:p>
      </dgm:t>
    </dgm:pt>
    <dgm:pt modelId="{BA82426B-F54F-45EB-A954-DA7C94A070CC}">
      <dgm:prSet phldrT="[Текст]"/>
      <dgm:spPr/>
      <dgm:t>
        <a:bodyPr/>
        <a:lstStyle/>
        <a:p>
          <a:r>
            <a:rPr lang="ru-RU" dirty="0" smtClean="0"/>
            <a:t>Фомина Татьяна </a:t>
          </a:r>
          <a:r>
            <a:rPr lang="ru-RU" dirty="0" smtClean="0"/>
            <a:t>Витальевна, учитель истории и обществознания</a:t>
          </a:r>
          <a:endParaRPr lang="ru-RU" dirty="0"/>
        </a:p>
      </dgm:t>
    </dgm:pt>
    <dgm:pt modelId="{B75F55B6-F822-401D-9839-2FEAE9A93598}" type="parTrans" cxnId="{4E330F47-020A-42A6-85CA-1A3DC9F513E1}">
      <dgm:prSet/>
      <dgm:spPr/>
      <dgm:t>
        <a:bodyPr/>
        <a:lstStyle/>
        <a:p>
          <a:endParaRPr lang="ru-RU"/>
        </a:p>
      </dgm:t>
    </dgm:pt>
    <dgm:pt modelId="{1332E141-0E65-4DA1-A2FA-EE8F65501E5A}" type="sibTrans" cxnId="{4E330F47-020A-42A6-85CA-1A3DC9F513E1}">
      <dgm:prSet/>
      <dgm:spPr/>
      <dgm:t>
        <a:bodyPr/>
        <a:lstStyle/>
        <a:p>
          <a:endParaRPr lang="ru-RU"/>
        </a:p>
      </dgm:t>
    </dgm:pt>
    <dgm:pt modelId="{A774BD17-30B1-44F0-B524-C0ADADF7A5F0}">
      <dgm:prSet phldrT="[Текст]"/>
      <dgm:spPr/>
      <dgm:t>
        <a:bodyPr/>
        <a:lstStyle/>
        <a:p>
          <a:r>
            <a:rPr lang="ru-RU" dirty="0" smtClean="0"/>
            <a:t>Герман Ольга </a:t>
          </a:r>
          <a:r>
            <a:rPr lang="ru-RU" dirty="0" smtClean="0"/>
            <a:t>Александровна, учитель музыки</a:t>
          </a:r>
          <a:endParaRPr lang="ru-RU" dirty="0"/>
        </a:p>
      </dgm:t>
    </dgm:pt>
    <dgm:pt modelId="{EC43AB82-C6E6-46D9-8623-C1C0BE68B1EA}" type="parTrans" cxnId="{27373804-97C5-41DE-A32D-E541FA1722AE}">
      <dgm:prSet/>
      <dgm:spPr/>
      <dgm:t>
        <a:bodyPr/>
        <a:lstStyle/>
        <a:p>
          <a:endParaRPr lang="ru-RU"/>
        </a:p>
      </dgm:t>
    </dgm:pt>
    <dgm:pt modelId="{F3A8BED5-4F1D-4227-8331-BC69208BC1D6}" type="sibTrans" cxnId="{27373804-97C5-41DE-A32D-E541FA1722AE}">
      <dgm:prSet/>
      <dgm:spPr/>
      <dgm:t>
        <a:bodyPr/>
        <a:lstStyle/>
        <a:p>
          <a:endParaRPr lang="ru-RU"/>
        </a:p>
      </dgm:t>
    </dgm:pt>
    <dgm:pt modelId="{CBADB288-DF1C-49C8-BACE-842ECCDEF0AF}">
      <dgm:prSet/>
      <dgm:spPr/>
      <dgm:t>
        <a:bodyPr/>
        <a:lstStyle/>
        <a:p>
          <a:r>
            <a:rPr lang="ru-RU" dirty="0" err="1" smtClean="0"/>
            <a:t>Маняк</a:t>
          </a:r>
          <a:r>
            <a:rPr lang="ru-RU" dirty="0" smtClean="0"/>
            <a:t> Елена </a:t>
          </a:r>
          <a:r>
            <a:rPr lang="ru-RU" dirty="0" smtClean="0"/>
            <a:t>Владимировна, учитель ИЗО</a:t>
          </a:r>
          <a:endParaRPr lang="ru-RU" dirty="0"/>
        </a:p>
      </dgm:t>
    </dgm:pt>
    <dgm:pt modelId="{4AD1D052-E295-4038-ADAD-C389BF842A8D}" type="parTrans" cxnId="{5A327018-4220-4BA0-8D63-A05D2AF52E41}">
      <dgm:prSet/>
      <dgm:spPr/>
      <dgm:t>
        <a:bodyPr/>
        <a:lstStyle/>
        <a:p>
          <a:endParaRPr lang="ru-RU"/>
        </a:p>
      </dgm:t>
    </dgm:pt>
    <dgm:pt modelId="{D023EC0A-B25A-489F-BFE3-7E846523BF23}" type="sibTrans" cxnId="{5A327018-4220-4BA0-8D63-A05D2AF52E41}">
      <dgm:prSet/>
      <dgm:spPr/>
      <dgm:t>
        <a:bodyPr/>
        <a:lstStyle/>
        <a:p>
          <a:endParaRPr lang="ru-RU"/>
        </a:p>
      </dgm:t>
    </dgm:pt>
    <dgm:pt modelId="{6A83B49F-E94A-4122-8B9F-C4D6FC6AACD0}">
      <dgm:prSet/>
      <dgm:spPr/>
      <dgm:t>
        <a:bodyPr/>
        <a:lstStyle/>
        <a:p>
          <a:r>
            <a:rPr lang="ru-RU" dirty="0" err="1" smtClean="0"/>
            <a:t>Шабунова</a:t>
          </a:r>
          <a:r>
            <a:rPr lang="ru-RU" dirty="0" smtClean="0"/>
            <a:t> Олеся </a:t>
          </a:r>
          <a:r>
            <a:rPr lang="ru-RU" dirty="0" smtClean="0"/>
            <a:t>Сергеевна, учитель истории и обществознания</a:t>
          </a:r>
          <a:endParaRPr lang="ru-RU" dirty="0"/>
        </a:p>
      </dgm:t>
    </dgm:pt>
    <dgm:pt modelId="{F8E67712-CD10-4482-888E-DA94D62E1800}" type="parTrans" cxnId="{5546AAE6-D811-4651-B448-44A093E1F540}">
      <dgm:prSet/>
      <dgm:spPr/>
      <dgm:t>
        <a:bodyPr/>
        <a:lstStyle/>
        <a:p>
          <a:endParaRPr lang="ru-RU"/>
        </a:p>
      </dgm:t>
    </dgm:pt>
    <dgm:pt modelId="{92CB895F-F7F3-4BB8-9BE0-B06FCFC65098}" type="sibTrans" cxnId="{5546AAE6-D811-4651-B448-44A093E1F540}">
      <dgm:prSet/>
      <dgm:spPr/>
      <dgm:t>
        <a:bodyPr/>
        <a:lstStyle/>
        <a:p>
          <a:endParaRPr lang="ru-RU"/>
        </a:p>
      </dgm:t>
    </dgm:pt>
    <dgm:pt modelId="{0C165101-0DAF-4599-9886-0C28C9257067}" type="pres">
      <dgm:prSet presAssocID="{D348D0CF-E13B-4EFA-A1B7-B705A50449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3AD0C4-7255-47A9-9C0A-D5F9CC293F66}" type="pres">
      <dgm:prSet presAssocID="{59739CEC-8730-42A3-8C60-E433E3332111}" presName="composite" presStyleCnt="0"/>
      <dgm:spPr/>
    </dgm:pt>
    <dgm:pt modelId="{8B69641B-D4A4-4B29-9629-2F8CE60E7AB4}" type="pres">
      <dgm:prSet presAssocID="{59739CEC-8730-42A3-8C60-E433E3332111}" presName="rect1" presStyleLbl="bgImgPlace1" presStyleIdx="0" presStyleCnt="5" custScaleX="66085" custScaleY="121846"/>
      <dgm:spPr>
        <a:blipFill rotWithShape="0">
          <a:blip xmlns:r="http://schemas.openxmlformats.org/officeDocument/2006/relationships" r:embed="rId1">
            <a:lum bright="1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E93550-CEA3-41E7-8047-29A3C81325BB}" type="pres">
      <dgm:prSet presAssocID="{59739CEC-8730-42A3-8C60-E433E3332111}" presName="wedgeRectCallout1" presStyleLbl="node1" presStyleIdx="0" presStyleCnt="5" custScaleX="93877" custScaleY="115419" custLinFactNeighborX="-1348" custLinFactNeighborY="2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D9167-4A5F-4BA6-8D8E-FD924D9A42CB}" type="pres">
      <dgm:prSet presAssocID="{2550491D-7D1F-43AC-B7C6-5A5E6698762B}" presName="sibTrans" presStyleCnt="0"/>
      <dgm:spPr/>
    </dgm:pt>
    <dgm:pt modelId="{CC8F5B93-9A2B-49EF-BD20-358A09A8BCE8}" type="pres">
      <dgm:prSet presAssocID="{BA82426B-F54F-45EB-A954-DA7C94A070CC}" presName="composite" presStyleCnt="0"/>
      <dgm:spPr/>
    </dgm:pt>
    <dgm:pt modelId="{09B4098B-E36D-448B-B447-CA5766679C58}" type="pres">
      <dgm:prSet presAssocID="{BA82426B-F54F-45EB-A954-DA7C94A070CC}" presName="rect1" presStyleLbl="bgImgPlace1" presStyleIdx="1" presStyleCnt="5" custScaleX="6528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CEE42FC-E7B3-4CA6-82B4-348828F5B2B6}" type="pres">
      <dgm:prSet presAssocID="{BA82426B-F54F-45EB-A954-DA7C94A070CC}" presName="wedgeRectCallout1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37D1C-BFC5-4998-AF17-4CC4D37BD8E9}" type="pres">
      <dgm:prSet presAssocID="{1332E141-0E65-4DA1-A2FA-EE8F65501E5A}" presName="sibTrans" presStyleCnt="0"/>
      <dgm:spPr/>
    </dgm:pt>
    <dgm:pt modelId="{53FCCAE1-FF08-4D52-BED0-CCF3D887CE82}" type="pres">
      <dgm:prSet presAssocID="{6A83B49F-E94A-4122-8B9F-C4D6FC6AACD0}" presName="composite" presStyleCnt="0"/>
      <dgm:spPr/>
    </dgm:pt>
    <dgm:pt modelId="{B171A15B-09EC-41D9-8BA6-6F7B1B695C01}" type="pres">
      <dgm:prSet presAssocID="{6A83B49F-E94A-4122-8B9F-C4D6FC6AACD0}" presName="rect1" presStyleLbl="bgImgPlace1" presStyleIdx="2" presStyleCnt="5" custScaleX="6707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3F3BAD3-B44E-4E35-82BB-F64EE41AD974}" type="pres">
      <dgm:prSet presAssocID="{6A83B49F-E94A-4122-8B9F-C4D6FC6AACD0}" presName="wedgeRectCallout1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D76DF-E1C0-48B3-B0F2-FE27AD714071}" type="pres">
      <dgm:prSet presAssocID="{92CB895F-F7F3-4BB8-9BE0-B06FCFC65098}" presName="sibTrans" presStyleCnt="0"/>
      <dgm:spPr/>
    </dgm:pt>
    <dgm:pt modelId="{C6604B39-01B2-403B-9385-A3584116B47A}" type="pres">
      <dgm:prSet presAssocID="{A774BD17-30B1-44F0-B524-C0ADADF7A5F0}" presName="composite" presStyleCnt="0"/>
      <dgm:spPr/>
    </dgm:pt>
    <dgm:pt modelId="{2D3120FC-48AB-4971-B7E0-E4C43493F31C}" type="pres">
      <dgm:prSet presAssocID="{A774BD17-30B1-44F0-B524-C0ADADF7A5F0}" presName="rect1" presStyleLbl="bgImgPlace1" presStyleIdx="3" presStyleCnt="5" custScaleX="58790"/>
      <dgm:spPr>
        <a:blipFill rotWithShape="0">
          <a:blip xmlns:r="http://schemas.openxmlformats.org/officeDocument/2006/relationships" r:embed="rId4">
            <a:lum bright="-1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7267A6-FBA5-43D9-91D4-B481A6CD7670}" type="pres">
      <dgm:prSet presAssocID="{A774BD17-30B1-44F0-B524-C0ADADF7A5F0}" presName="wedgeRectCallout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E4B1D-731F-40AF-995B-4B31A733935A}" type="pres">
      <dgm:prSet presAssocID="{F3A8BED5-4F1D-4227-8331-BC69208BC1D6}" presName="sibTrans" presStyleCnt="0"/>
      <dgm:spPr/>
    </dgm:pt>
    <dgm:pt modelId="{F5B69FF5-6A69-44BB-B22C-25918BC4A123}" type="pres">
      <dgm:prSet presAssocID="{CBADB288-DF1C-49C8-BACE-842ECCDEF0AF}" presName="composite" presStyleCnt="0"/>
      <dgm:spPr/>
    </dgm:pt>
    <dgm:pt modelId="{7376BC22-3D57-4573-80B5-7DF6C40DED23}" type="pres">
      <dgm:prSet presAssocID="{CBADB288-DF1C-49C8-BACE-842ECCDEF0AF}" presName="rect1" presStyleLbl="bgImgPlace1" presStyleIdx="4" presStyleCnt="5" custScaleX="62415" custScaleY="80924" custLinFactNeighborX="3083" custLinFactNeighborY="-231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A83F4E-69D8-4A2F-8600-91BE44BA86B5}" type="pres">
      <dgm:prSet presAssocID="{CBADB288-DF1C-49C8-BACE-842ECCDEF0AF}" presName="wedgeRectCallout1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6AAE6-D811-4651-B448-44A093E1F540}" srcId="{D348D0CF-E13B-4EFA-A1B7-B705A5044937}" destId="{6A83B49F-E94A-4122-8B9F-C4D6FC6AACD0}" srcOrd="2" destOrd="0" parTransId="{F8E67712-CD10-4482-888E-DA94D62E1800}" sibTransId="{92CB895F-F7F3-4BB8-9BE0-B06FCFC65098}"/>
    <dgm:cxn modelId="{6D17EFBF-2E1B-426A-88CF-595DAAF8A469}" type="presOf" srcId="{6A83B49F-E94A-4122-8B9F-C4D6FC6AACD0}" destId="{53F3BAD3-B44E-4E35-82BB-F64EE41AD974}" srcOrd="0" destOrd="0" presId="urn:microsoft.com/office/officeart/2008/layout/BendingPictureCaptionList"/>
    <dgm:cxn modelId="{4E330F47-020A-42A6-85CA-1A3DC9F513E1}" srcId="{D348D0CF-E13B-4EFA-A1B7-B705A5044937}" destId="{BA82426B-F54F-45EB-A954-DA7C94A070CC}" srcOrd="1" destOrd="0" parTransId="{B75F55B6-F822-401D-9839-2FEAE9A93598}" sibTransId="{1332E141-0E65-4DA1-A2FA-EE8F65501E5A}"/>
    <dgm:cxn modelId="{5A327018-4220-4BA0-8D63-A05D2AF52E41}" srcId="{D348D0CF-E13B-4EFA-A1B7-B705A5044937}" destId="{CBADB288-DF1C-49C8-BACE-842ECCDEF0AF}" srcOrd="4" destOrd="0" parTransId="{4AD1D052-E295-4038-ADAD-C389BF842A8D}" sibTransId="{D023EC0A-B25A-489F-BFE3-7E846523BF23}"/>
    <dgm:cxn modelId="{45AE9C5D-189F-43F9-951C-C05B6D1BF72E}" type="presOf" srcId="{D348D0CF-E13B-4EFA-A1B7-B705A5044937}" destId="{0C165101-0DAF-4599-9886-0C28C9257067}" srcOrd="0" destOrd="0" presId="urn:microsoft.com/office/officeart/2008/layout/BendingPictureCaptionList"/>
    <dgm:cxn modelId="{D1258F3C-225C-426D-AD07-1DB072430A14}" type="presOf" srcId="{CBADB288-DF1C-49C8-BACE-842ECCDEF0AF}" destId="{40A83F4E-69D8-4A2F-8600-91BE44BA86B5}" srcOrd="0" destOrd="0" presId="urn:microsoft.com/office/officeart/2008/layout/BendingPictureCaptionList"/>
    <dgm:cxn modelId="{27373804-97C5-41DE-A32D-E541FA1722AE}" srcId="{D348D0CF-E13B-4EFA-A1B7-B705A5044937}" destId="{A774BD17-30B1-44F0-B524-C0ADADF7A5F0}" srcOrd="3" destOrd="0" parTransId="{EC43AB82-C6E6-46D9-8623-C1C0BE68B1EA}" sibTransId="{F3A8BED5-4F1D-4227-8331-BC69208BC1D6}"/>
    <dgm:cxn modelId="{2434BD33-1CFA-44E7-AB88-E98D99D913A4}" type="presOf" srcId="{59739CEC-8730-42A3-8C60-E433E3332111}" destId="{9EE93550-CEA3-41E7-8047-29A3C81325BB}" srcOrd="0" destOrd="0" presId="urn:microsoft.com/office/officeart/2008/layout/BendingPictureCaptionList"/>
    <dgm:cxn modelId="{22D19D4F-6139-4079-AE49-8623100C4D78}" type="presOf" srcId="{A774BD17-30B1-44F0-B524-C0ADADF7A5F0}" destId="{BF7267A6-FBA5-43D9-91D4-B481A6CD7670}" srcOrd="0" destOrd="0" presId="urn:microsoft.com/office/officeart/2008/layout/BendingPictureCaptionList"/>
    <dgm:cxn modelId="{022AE148-E1B8-402E-8502-4C02B9509CC3}" type="presOf" srcId="{BA82426B-F54F-45EB-A954-DA7C94A070CC}" destId="{CCEE42FC-E7B3-4CA6-82B4-348828F5B2B6}" srcOrd="0" destOrd="0" presId="urn:microsoft.com/office/officeart/2008/layout/BendingPictureCaptionList"/>
    <dgm:cxn modelId="{9427C57D-EFCE-4D47-9EC0-F540496BC624}" srcId="{D348D0CF-E13B-4EFA-A1B7-B705A5044937}" destId="{59739CEC-8730-42A3-8C60-E433E3332111}" srcOrd="0" destOrd="0" parTransId="{4DDE5403-B65F-4AF9-B640-168E9B390D4A}" sibTransId="{2550491D-7D1F-43AC-B7C6-5A5E6698762B}"/>
    <dgm:cxn modelId="{86C0EDA1-6DDA-4390-9D72-87BF9D24488C}" type="presParOf" srcId="{0C165101-0DAF-4599-9886-0C28C9257067}" destId="{1F3AD0C4-7255-47A9-9C0A-D5F9CC293F66}" srcOrd="0" destOrd="0" presId="urn:microsoft.com/office/officeart/2008/layout/BendingPictureCaptionList"/>
    <dgm:cxn modelId="{B7F5EC94-2013-43E9-B7B2-DC1BB05360EB}" type="presParOf" srcId="{1F3AD0C4-7255-47A9-9C0A-D5F9CC293F66}" destId="{8B69641B-D4A4-4B29-9629-2F8CE60E7AB4}" srcOrd="0" destOrd="0" presId="urn:microsoft.com/office/officeart/2008/layout/BendingPictureCaptionList"/>
    <dgm:cxn modelId="{38D70AA9-B9A7-44B7-870D-26BD2EEF4595}" type="presParOf" srcId="{1F3AD0C4-7255-47A9-9C0A-D5F9CC293F66}" destId="{9EE93550-CEA3-41E7-8047-29A3C81325BB}" srcOrd="1" destOrd="0" presId="urn:microsoft.com/office/officeart/2008/layout/BendingPictureCaptionList"/>
    <dgm:cxn modelId="{37BB1CBE-B6B8-4908-B65D-D1FD9CBAAB9E}" type="presParOf" srcId="{0C165101-0DAF-4599-9886-0C28C9257067}" destId="{0E9D9167-4A5F-4BA6-8D8E-FD924D9A42CB}" srcOrd="1" destOrd="0" presId="urn:microsoft.com/office/officeart/2008/layout/BendingPictureCaptionList"/>
    <dgm:cxn modelId="{691BDC06-4CCE-4CEA-A917-3E4D3C293452}" type="presParOf" srcId="{0C165101-0DAF-4599-9886-0C28C9257067}" destId="{CC8F5B93-9A2B-49EF-BD20-358A09A8BCE8}" srcOrd="2" destOrd="0" presId="urn:microsoft.com/office/officeart/2008/layout/BendingPictureCaptionList"/>
    <dgm:cxn modelId="{27CBAF66-DDF6-4609-89E8-E189313EA1E2}" type="presParOf" srcId="{CC8F5B93-9A2B-49EF-BD20-358A09A8BCE8}" destId="{09B4098B-E36D-448B-B447-CA5766679C58}" srcOrd="0" destOrd="0" presId="urn:microsoft.com/office/officeart/2008/layout/BendingPictureCaptionList"/>
    <dgm:cxn modelId="{4BAACD46-E14C-4DE7-87F1-124DAB8A6AD5}" type="presParOf" srcId="{CC8F5B93-9A2B-49EF-BD20-358A09A8BCE8}" destId="{CCEE42FC-E7B3-4CA6-82B4-348828F5B2B6}" srcOrd="1" destOrd="0" presId="urn:microsoft.com/office/officeart/2008/layout/BendingPictureCaptionList"/>
    <dgm:cxn modelId="{6A43654E-FF78-4F2B-87BA-BDF125E23BDF}" type="presParOf" srcId="{0C165101-0DAF-4599-9886-0C28C9257067}" destId="{02C37D1C-BFC5-4998-AF17-4CC4D37BD8E9}" srcOrd="3" destOrd="0" presId="urn:microsoft.com/office/officeart/2008/layout/BendingPictureCaptionList"/>
    <dgm:cxn modelId="{64A6A157-08C3-4FCF-BEA9-F90921D062AA}" type="presParOf" srcId="{0C165101-0DAF-4599-9886-0C28C9257067}" destId="{53FCCAE1-FF08-4D52-BED0-CCF3D887CE82}" srcOrd="4" destOrd="0" presId="urn:microsoft.com/office/officeart/2008/layout/BendingPictureCaptionList"/>
    <dgm:cxn modelId="{04054DCB-97F3-456C-8C7E-AF4BE9A4EB35}" type="presParOf" srcId="{53FCCAE1-FF08-4D52-BED0-CCF3D887CE82}" destId="{B171A15B-09EC-41D9-8BA6-6F7B1B695C01}" srcOrd="0" destOrd="0" presId="urn:microsoft.com/office/officeart/2008/layout/BendingPictureCaptionList"/>
    <dgm:cxn modelId="{6BCA2093-7E40-45DF-8DB6-FB87DF034B5F}" type="presParOf" srcId="{53FCCAE1-FF08-4D52-BED0-CCF3D887CE82}" destId="{53F3BAD3-B44E-4E35-82BB-F64EE41AD974}" srcOrd="1" destOrd="0" presId="urn:microsoft.com/office/officeart/2008/layout/BendingPictureCaptionList"/>
    <dgm:cxn modelId="{FE134B4C-5BC1-4298-9A6D-F985715C6003}" type="presParOf" srcId="{0C165101-0DAF-4599-9886-0C28C9257067}" destId="{B70D76DF-E1C0-48B3-B0F2-FE27AD714071}" srcOrd="5" destOrd="0" presId="urn:microsoft.com/office/officeart/2008/layout/BendingPictureCaptionList"/>
    <dgm:cxn modelId="{38104475-8E55-4DDF-A755-89FA10557822}" type="presParOf" srcId="{0C165101-0DAF-4599-9886-0C28C9257067}" destId="{C6604B39-01B2-403B-9385-A3584116B47A}" srcOrd="6" destOrd="0" presId="urn:microsoft.com/office/officeart/2008/layout/BendingPictureCaptionList"/>
    <dgm:cxn modelId="{2BCDE8A3-A71C-4F98-BF3A-FD18A3D906F3}" type="presParOf" srcId="{C6604B39-01B2-403B-9385-A3584116B47A}" destId="{2D3120FC-48AB-4971-B7E0-E4C43493F31C}" srcOrd="0" destOrd="0" presId="urn:microsoft.com/office/officeart/2008/layout/BendingPictureCaptionList"/>
    <dgm:cxn modelId="{01997EBF-2D89-432F-9638-CDBE3247559B}" type="presParOf" srcId="{C6604B39-01B2-403B-9385-A3584116B47A}" destId="{BF7267A6-FBA5-43D9-91D4-B481A6CD7670}" srcOrd="1" destOrd="0" presId="urn:microsoft.com/office/officeart/2008/layout/BendingPictureCaptionList"/>
    <dgm:cxn modelId="{90EA6F6F-0DE5-4387-B7E5-E2CD97E06791}" type="presParOf" srcId="{0C165101-0DAF-4599-9886-0C28C9257067}" destId="{F52E4B1D-731F-40AF-995B-4B31A733935A}" srcOrd="7" destOrd="0" presId="urn:microsoft.com/office/officeart/2008/layout/BendingPictureCaptionList"/>
    <dgm:cxn modelId="{925DE122-2DCD-485A-8CF1-06DA8EA3AD97}" type="presParOf" srcId="{0C165101-0DAF-4599-9886-0C28C9257067}" destId="{F5B69FF5-6A69-44BB-B22C-25918BC4A123}" srcOrd="8" destOrd="0" presId="urn:microsoft.com/office/officeart/2008/layout/BendingPictureCaptionList"/>
    <dgm:cxn modelId="{C363DF4D-50B0-4D8B-8CB6-21EED87E2DCD}" type="presParOf" srcId="{F5B69FF5-6A69-44BB-B22C-25918BC4A123}" destId="{7376BC22-3D57-4573-80B5-7DF6C40DED23}" srcOrd="0" destOrd="0" presId="urn:microsoft.com/office/officeart/2008/layout/BendingPictureCaptionList"/>
    <dgm:cxn modelId="{CC919402-BC35-4048-9FF1-91000A068BDD}" type="presParOf" srcId="{F5B69FF5-6A69-44BB-B22C-25918BC4A123}" destId="{40A83F4E-69D8-4A2F-8600-91BE44BA86B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9641B-D4A4-4B29-9629-2F8CE60E7AB4}">
      <dsp:nvSpPr>
        <dsp:cNvPr id="0" name=""/>
        <dsp:cNvSpPr/>
      </dsp:nvSpPr>
      <dsp:spPr>
        <a:xfrm>
          <a:off x="739566" y="376"/>
          <a:ext cx="1620858" cy="2390801"/>
        </a:xfrm>
        <a:prstGeom prst="rect">
          <a:avLst/>
        </a:prstGeom>
        <a:blipFill rotWithShape="0">
          <a:blip xmlns:r="http://schemas.openxmlformats.org/officeDocument/2006/relationships" r:embed="rId1">
            <a:lum bright="10000"/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E93550-CEA3-41E7-8047-29A3C81325BB}">
      <dsp:nvSpPr>
        <dsp:cNvPr id="0" name=""/>
        <dsp:cNvSpPr/>
      </dsp:nvSpPr>
      <dsp:spPr>
        <a:xfrm>
          <a:off x="581797" y="1942408"/>
          <a:ext cx="2049233" cy="79264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Лошкарева Анна </a:t>
          </a:r>
          <a:r>
            <a:rPr lang="ru-RU" sz="1300" kern="1200" dirty="0" smtClean="0"/>
            <a:t>Петровна, учитель истории и обществознания</a:t>
          </a:r>
          <a:endParaRPr lang="ru-RU" sz="1300" kern="1200" dirty="0"/>
        </a:p>
      </dsp:txBody>
      <dsp:txXfrm>
        <a:off x="581797" y="1942408"/>
        <a:ext cx="2049233" cy="792642"/>
      </dsp:txXfrm>
    </dsp:sp>
    <dsp:sp modelId="{09B4098B-E36D-448B-B447-CA5766679C58}">
      <dsp:nvSpPr>
        <dsp:cNvPr id="0" name=""/>
        <dsp:cNvSpPr/>
      </dsp:nvSpPr>
      <dsp:spPr>
        <a:xfrm>
          <a:off x="3110720" y="134011"/>
          <a:ext cx="1601212" cy="196215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EE42FC-E7B3-4CA6-82B4-348828F5B2B6}">
      <dsp:nvSpPr>
        <dsp:cNvPr id="0" name=""/>
        <dsp:cNvSpPr/>
      </dsp:nvSpPr>
      <dsp:spPr>
        <a:xfrm>
          <a:off x="2905724" y="1899946"/>
          <a:ext cx="2182891" cy="68675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Фомина Татьяна </a:t>
          </a:r>
          <a:r>
            <a:rPr lang="ru-RU" sz="1300" kern="1200" dirty="0" smtClean="0"/>
            <a:t>Витальевна, учитель истории и обществознания</a:t>
          </a:r>
          <a:endParaRPr lang="ru-RU" sz="1300" kern="1200" dirty="0"/>
        </a:p>
      </dsp:txBody>
      <dsp:txXfrm>
        <a:off x="2905724" y="1899946"/>
        <a:ext cx="2182891" cy="686752"/>
      </dsp:txXfrm>
    </dsp:sp>
    <dsp:sp modelId="{B171A15B-09EC-41D9-8BA6-6F7B1B695C01}">
      <dsp:nvSpPr>
        <dsp:cNvPr id="0" name=""/>
        <dsp:cNvSpPr/>
      </dsp:nvSpPr>
      <dsp:spPr>
        <a:xfrm>
          <a:off x="5516904" y="134011"/>
          <a:ext cx="1645164" cy="196215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F3BAD3-B44E-4E35-82BB-F64EE41AD974}">
      <dsp:nvSpPr>
        <dsp:cNvPr id="0" name=""/>
        <dsp:cNvSpPr/>
      </dsp:nvSpPr>
      <dsp:spPr>
        <a:xfrm>
          <a:off x="5333885" y="1899946"/>
          <a:ext cx="2182891" cy="68675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Шабунова</a:t>
          </a:r>
          <a:r>
            <a:rPr lang="ru-RU" sz="1300" kern="1200" dirty="0" smtClean="0"/>
            <a:t> Олеся </a:t>
          </a:r>
          <a:r>
            <a:rPr lang="ru-RU" sz="1300" kern="1200" dirty="0" smtClean="0"/>
            <a:t>Сергеевна, учитель истории и обществознания</a:t>
          </a:r>
          <a:endParaRPr lang="ru-RU" sz="1300" kern="1200" dirty="0"/>
        </a:p>
      </dsp:txBody>
      <dsp:txXfrm>
        <a:off x="5333885" y="1899946"/>
        <a:ext cx="2182891" cy="686752"/>
      </dsp:txXfrm>
    </dsp:sp>
    <dsp:sp modelId="{2D3120FC-48AB-4971-B7E0-E4C43493F31C}">
      <dsp:nvSpPr>
        <dsp:cNvPr id="0" name=""/>
        <dsp:cNvSpPr/>
      </dsp:nvSpPr>
      <dsp:spPr>
        <a:xfrm>
          <a:off x="2043108" y="2965603"/>
          <a:ext cx="1441934" cy="1962150"/>
        </a:xfrm>
        <a:prstGeom prst="rect">
          <a:avLst/>
        </a:prstGeom>
        <a:blipFill rotWithShape="0">
          <a:blip xmlns:r="http://schemas.openxmlformats.org/officeDocument/2006/relationships" r:embed="rId4">
            <a:lum bright="-10000"/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7267A6-FBA5-43D9-91D4-B481A6CD7670}">
      <dsp:nvSpPr>
        <dsp:cNvPr id="0" name=""/>
        <dsp:cNvSpPr/>
      </dsp:nvSpPr>
      <dsp:spPr>
        <a:xfrm>
          <a:off x="1758473" y="4731538"/>
          <a:ext cx="2182891" cy="68675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Герман Ольга </a:t>
          </a:r>
          <a:r>
            <a:rPr lang="ru-RU" sz="1300" kern="1200" dirty="0" smtClean="0"/>
            <a:t>Александровна, учитель музыки</a:t>
          </a:r>
          <a:endParaRPr lang="ru-RU" sz="1300" kern="1200" dirty="0"/>
        </a:p>
      </dsp:txBody>
      <dsp:txXfrm>
        <a:off x="1758473" y="4731538"/>
        <a:ext cx="2182891" cy="686752"/>
      </dsp:txXfrm>
    </dsp:sp>
    <dsp:sp modelId="{7376BC22-3D57-4573-80B5-7DF6C40DED23}">
      <dsp:nvSpPr>
        <dsp:cNvPr id="0" name=""/>
        <dsp:cNvSpPr/>
      </dsp:nvSpPr>
      <dsp:spPr>
        <a:xfrm>
          <a:off x="4502430" y="3013813"/>
          <a:ext cx="1530844" cy="1587850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A83F4E-69D8-4A2F-8600-91BE44BA86B5}">
      <dsp:nvSpPr>
        <dsp:cNvPr id="0" name=""/>
        <dsp:cNvSpPr/>
      </dsp:nvSpPr>
      <dsp:spPr>
        <a:xfrm>
          <a:off x="4186634" y="4637963"/>
          <a:ext cx="2182891" cy="68675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Маняк</a:t>
          </a:r>
          <a:r>
            <a:rPr lang="ru-RU" sz="1300" kern="1200" dirty="0" smtClean="0"/>
            <a:t> Елена </a:t>
          </a:r>
          <a:r>
            <a:rPr lang="ru-RU" sz="1300" kern="1200" dirty="0" smtClean="0"/>
            <a:t>Владимировна, учитель ИЗО</a:t>
          </a:r>
          <a:endParaRPr lang="ru-RU" sz="1300" kern="1200" dirty="0"/>
        </a:p>
      </dsp:txBody>
      <dsp:txXfrm>
        <a:off x="4186634" y="4637963"/>
        <a:ext cx="2182891" cy="686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EB9A1-A606-4666-AA3B-E5F1A22A97D1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5C9DB-4650-4078-86B3-BA4D0D8B9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1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5C9DB-4650-4078-86B3-BA4D0D8B900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9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D030-8F1D-4118-AEA8-B0CF62E81316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35E-D027-4736-AAA5-C7EBDC857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5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D030-8F1D-4118-AEA8-B0CF62E81316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35E-D027-4736-AAA5-C7EBDC857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8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D030-8F1D-4118-AEA8-B0CF62E81316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35E-D027-4736-AAA5-C7EBDC857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3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D030-8F1D-4118-AEA8-B0CF62E81316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35E-D027-4736-AAA5-C7EBDC857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0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D030-8F1D-4118-AEA8-B0CF62E81316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35E-D027-4736-AAA5-C7EBDC857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5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D030-8F1D-4118-AEA8-B0CF62E81316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35E-D027-4736-AAA5-C7EBDC857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D030-8F1D-4118-AEA8-B0CF62E81316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35E-D027-4736-AAA5-C7EBDC857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4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D030-8F1D-4118-AEA8-B0CF62E81316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35E-D027-4736-AAA5-C7EBDC857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D030-8F1D-4118-AEA8-B0CF62E81316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35E-D027-4736-AAA5-C7EBDC857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9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D030-8F1D-4118-AEA8-B0CF62E81316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35E-D027-4736-AAA5-C7EBDC857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0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D030-8F1D-4118-AEA8-B0CF62E81316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35E-D027-4736-AAA5-C7EBDC857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3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D030-8F1D-4118-AEA8-B0CF62E81316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735E-D027-4736-AAA5-C7EBDC857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140" y="899160"/>
            <a:ext cx="10713720" cy="4671059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4"/>
                </a:solidFill>
              </a:rPr>
              <a:t>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Отчет о работе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 учителей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гуманитарно-эстетического цикла </a:t>
            </a:r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МОУ СОШ № 21 </a:t>
            </a:r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 2017 - 2018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учебный год </a:t>
            </a:r>
          </a:p>
        </p:txBody>
      </p:sp>
    </p:spTree>
    <p:extLst>
      <p:ext uri="{BB962C8B-B14F-4D97-AF65-F5344CB8AC3E}">
        <p14:creationId xmlns:p14="http://schemas.microsoft.com/office/powerpoint/2010/main" val="2406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2730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Работа с детьми, мотивированными на обучение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7640" y="1240923"/>
            <a:ext cx="11856720" cy="52003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апреле ученики 8-х, 10-х классов посетили лекцию-концерт, посвященную 135-летию со дня рождения А.В. Александрова (автора гимна СССР и РФ), которая состоялась в Тверской областной филармонии.</a:t>
            </a:r>
          </a:p>
          <a:p>
            <a:r>
              <a:rPr lang="ru-RU" dirty="0" smtClean="0"/>
              <a:t>Ученики 6-7 классов приняли активное участие в областном конкурсе детского рисунка «Святые земли Тверской - Житие Михаила Тверского», организованного ДХШ им. Серова</a:t>
            </a:r>
          </a:p>
          <a:p>
            <a:r>
              <a:rPr lang="ru-RU" dirty="0" smtClean="0"/>
              <a:t>Ученицы 6 З класса Коршунова Елизавета, 7 Б класса Соколова Мария стали участниками Международного конкурса детского рисунка «А.С.Пушкин глазами детей», организованного Министерством культуры Московской области и музеем-заповедником им. Пушкина</a:t>
            </a:r>
          </a:p>
          <a:p>
            <a:r>
              <a:rPr lang="ru-RU" dirty="0" smtClean="0"/>
              <a:t>Ученик 3 класса (изостудия «Акварелька»)  Воробьев Михаил принял участие во Всероссийском конкурсе «Автомобиль моей мечты», организатором которого является автомобильный концерн «</a:t>
            </a:r>
            <a:r>
              <a:rPr lang="en-US" dirty="0" smtClean="0"/>
              <a:t>TOYOTA</a:t>
            </a:r>
            <a:r>
              <a:rPr lang="ru-RU" dirty="0" smtClean="0"/>
              <a:t>» и Тверской областной молодежный центр.</a:t>
            </a:r>
          </a:p>
          <a:p>
            <a:r>
              <a:rPr lang="ru-RU" dirty="0" smtClean="0"/>
              <a:t>Ученики 9 –</a:t>
            </a:r>
            <a:r>
              <a:rPr lang="ru-RU" dirty="0" err="1" smtClean="0"/>
              <a:t>х</a:t>
            </a:r>
            <a:r>
              <a:rPr lang="ru-RU" dirty="0" smtClean="0"/>
              <a:t> классов приняли участие в викторине, посвященной ВОВ и заняли призовые места.</a:t>
            </a:r>
          </a:p>
          <a:p>
            <a:r>
              <a:rPr lang="ru-RU" dirty="0" smtClean="0"/>
              <a:t>Ученики 9-х классов приняли участие в городском конкурсе на знание законодательства о защите прав потребителей.</a:t>
            </a:r>
            <a:endParaRPr lang="ru-RU" dirty="0"/>
          </a:p>
        </p:txBody>
      </p:sp>
      <p:pic>
        <p:nvPicPr>
          <p:cNvPr id="2050" name="Picture 2" descr="http://smayli.ru/data/smiles/zvezdia-4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6334">
            <a:off x="25241" y="52520"/>
            <a:ext cx="1229677" cy="130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s201.pbsrc.com/albums/aa202/robingomez/Stars%20Glitter%20Graphics/008.gif~c4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593">
            <a:off x="10886625" y="5400225"/>
            <a:ext cx="1457775" cy="14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2730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Работа с детьми, мотивированными на обучение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515100" y="1783848"/>
            <a:ext cx="5509260" cy="20023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 апреля 2016 г. в рамках федерального проекта «Каждый день горжусь Россией» на базе МОУ СОШ №21 два раза в год организуется площадка для проведения теста на знание истории России. Каждый год учащиеся 9-11 классов принимают активное участие в данном мероприятии. </a:t>
            </a:r>
          </a:p>
        </p:txBody>
      </p:sp>
      <p:pic>
        <p:nvPicPr>
          <p:cNvPr id="2050" name="Picture 2" descr="http://smayli.ru/data/smiles/zvezdia-4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6334">
            <a:off x="25241" y="52520"/>
            <a:ext cx="1229677" cy="130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s201.pbsrc.com/albums/aa202/robingomez/Stars%20Glitter%20Graphics/008.gif~c4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593">
            <a:off x="10886625" y="5400225"/>
            <a:ext cx="1457775" cy="14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" y="1628889"/>
            <a:ext cx="6479787" cy="4859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91" y="3941147"/>
            <a:ext cx="3881644" cy="27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Повышение квалификации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648200" y="6187440"/>
            <a:ext cx="45719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648200" y="2057399"/>
            <a:ext cx="6797040" cy="3168015"/>
          </a:xfrm>
          <a:prstGeom prst="horizontalScroll">
            <a:avLst>
              <a:gd name="adj" fmla="val 554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Фомина Татьяна Витальевна и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Шабунова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 Сергеева прошли аттестацию на 1 квалификационную категорию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9" y="1690688"/>
            <a:ext cx="3595176" cy="389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AutoShape 2" descr="https://million-wallpapers.ru/wallpapers/0/59/465892069797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million-wallpapers.ru/wallpapers/0/59/465892069797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www.walldevil.com/wallpapers/a50/autumn-crocus-purple-background-wallpap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www.walldevil.com/wallpapers/a50/autumn-crocus-purple-background-wallpap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www.walldevil.com/wallpapers/a50/autumn-crocus-purple-background-wallpap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9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Состав методического объединения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19990869"/>
              </p:ext>
            </p:extLst>
          </p:nvPr>
        </p:nvGraphicFramePr>
        <p:xfrm>
          <a:off x="1833218" y="8389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1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1203960"/>
            <a:ext cx="5791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МО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непрерывное совершенствование уровня педагогического мастерства учителей, повышение их эрудиции, компетенций в области социально-гуманитарных и эстетических дисциплин, создание условий для индивидуального развития интеллектуальных способностей обучающихся.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2" b="-8507"/>
          <a:stretch/>
        </p:blipFill>
        <p:spPr>
          <a:xfrm>
            <a:off x="5410200" y="219074"/>
            <a:ext cx="3749040" cy="4154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2"/>
          <a:stretch/>
        </p:blipFill>
        <p:spPr>
          <a:xfrm>
            <a:off x="9035415" y="1483638"/>
            <a:ext cx="298704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8" r="70762" b="5283"/>
          <a:stretch/>
        </p:blipFill>
        <p:spPr>
          <a:xfrm>
            <a:off x="6392989" y="4373879"/>
            <a:ext cx="2347341" cy="17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94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591395"/>
              </p:ext>
            </p:extLst>
          </p:nvPr>
        </p:nvGraphicFramePr>
        <p:xfrm>
          <a:off x="106680" y="1120579"/>
          <a:ext cx="12192000" cy="56243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57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4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 тема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 О.А.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Метапредметный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 в обучении на уроках музыки и МХК».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5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Маняк Е.В.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пространственного  и образного мышления при освоении выразительных средств графики и живописи».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2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Шабунова О.С.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"Формирование интеллектуальных способностей учащихся по предмету история в рамках ФГОС".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5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Фомина Т.В.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основ смыслового чтения на уроках истории и обществознания в рамках реализации ФГОС».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8640" y="60960"/>
            <a:ext cx="10515600" cy="838200"/>
          </a:xfrm>
        </p:spPr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Темы самообразования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Задачи МО на 2017-2018 уч. год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2400" y="1310640"/>
            <a:ext cx="11856720" cy="53492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Повышение качества знаний обучающихся по предметам, продолжение формирования учебной методической базы для успешной сдачи ЕГЭ, ОГЭ.</a:t>
            </a:r>
          </a:p>
          <a:p>
            <a:pPr lvl="0"/>
            <a:r>
              <a:rPr lang="ru-RU" dirty="0"/>
              <a:t>Внедрение в учебный процесс педагогических инновационных технологий.</a:t>
            </a:r>
          </a:p>
          <a:p>
            <a:pPr lvl="0"/>
            <a:r>
              <a:rPr lang="ru-RU" dirty="0"/>
              <a:t>Выявление, обобщение и распространение педагогического опыта творчески работающих учителей.</a:t>
            </a:r>
          </a:p>
          <a:p>
            <a:pPr lvl="0"/>
            <a:r>
              <a:rPr lang="ru-RU" dirty="0"/>
              <a:t>Выявление и проведение индивидуальной работы с мотивированными на обучение детьми, проявляющими особый интерес к предметам гуманитарного - эстетического цикла.</a:t>
            </a:r>
          </a:p>
          <a:p>
            <a:pPr lvl="0"/>
            <a:r>
              <a:rPr lang="ru-RU" dirty="0"/>
              <a:t>Выявление и проведение индивидуальной работы с детьми с пониженным интересом к обучению гуманитарным наукам с целью профилактики неуспеваемости.</a:t>
            </a:r>
          </a:p>
          <a:p>
            <a:pPr lvl="0"/>
            <a:r>
              <a:rPr lang="ru-RU" dirty="0"/>
              <a:t>Разработка новых вопросы по культурологии для интеллектуального марафона.</a:t>
            </a:r>
          </a:p>
          <a:p>
            <a:pPr lvl="0"/>
            <a:r>
              <a:rPr lang="ru-RU" dirty="0" smtClean="0"/>
              <a:t>Выступление </a:t>
            </a:r>
            <a:r>
              <a:rPr lang="ru-RU" dirty="0"/>
              <a:t>на семинаре педагогических технологий в августе месяце. </a:t>
            </a:r>
          </a:p>
          <a:p>
            <a:pPr lvl="0"/>
            <a:r>
              <a:rPr lang="ru-RU" dirty="0"/>
              <a:t>Аттестация Фоминой Т.В. и </a:t>
            </a:r>
            <a:r>
              <a:rPr lang="ru-RU" dirty="0" err="1"/>
              <a:t>Шабуновой</a:t>
            </a:r>
            <a:r>
              <a:rPr lang="ru-RU" dirty="0"/>
              <a:t> О.С. на первую квалификационную категорию.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2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868" y="9993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Публикации на сайте «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ЗавучИнфо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»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4293" y="1936827"/>
            <a:ext cx="4106227" cy="823912"/>
          </a:xfrm>
        </p:spPr>
        <p:txBody>
          <a:bodyPr/>
          <a:lstStyle/>
          <a:p>
            <a:r>
              <a:rPr lang="ru-RU" dirty="0" smtClean="0"/>
              <a:t>Фомина Татьяна Витальевна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8466" y="3119427"/>
            <a:ext cx="5784214" cy="265653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«Опорные конспекты как один из способов формирования навыков смыслового чтения (из личного опыта на примере темы «Политическая сфера», 10 класс)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4444" y="2242556"/>
            <a:ext cx="3925030" cy="518183"/>
          </a:xfrm>
        </p:spPr>
        <p:txBody>
          <a:bodyPr/>
          <a:lstStyle/>
          <a:p>
            <a:r>
              <a:rPr lang="ru-RU" dirty="0" err="1" smtClean="0"/>
              <a:t>Шабунова</a:t>
            </a:r>
            <a:r>
              <a:rPr lang="ru-RU" dirty="0" smtClean="0"/>
              <a:t> Олеся Сергеевна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12280" y="2246983"/>
            <a:ext cx="5183188" cy="3684588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2" y="179344"/>
            <a:ext cx="2140331" cy="2760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411" y="3813149"/>
            <a:ext cx="1682211" cy="2371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4444" y="3577796"/>
            <a:ext cx="3119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Разработка урока «Религия как одна из форм культуры»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92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"/>
            <a:ext cx="10515600" cy="838200"/>
          </a:xfrm>
        </p:spPr>
        <p:txBody>
          <a:bodyPr/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Представление собственного опыта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9080" y="1203960"/>
            <a:ext cx="4846320" cy="262128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Маняк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 провела открытый урок, на котором присутствовали учителя из городских школ.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875222" y="2785346"/>
            <a:ext cx="5730240" cy="3810000"/>
          </a:xfrm>
          <a:prstGeom prst="horizontalScroll">
            <a:avLst>
              <a:gd name="adj" fmla="val 87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Фомина Татьяна Витальевна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Шабунова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Олеся Сергеевна приняли участие в разработке технологической карты к уроку обществознания «Природа и мы» (поучили диплом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9" t="27522" r="20577"/>
          <a:stretch/>
        </p:blipFill>
        <p:spPr>
          <a:xfrm>
            <a:off x="670560" y="3992880"/>
            <a:ext cx="4023360" cy="201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2" y="742317"/>
            <a:ext cx="2148899" cy="2310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62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"/>
            <a:ext cx="10515600" cy="838200"/>
          </a:xfrm>
        </p:spPr>
        <p:txBody>
          <a:bodyPr/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Представление собственного опыта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580608" y="2254925"/>
            <a:ext cx="6084571" cy="331755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январе 2018 г. Фомина Т.В. выступила на педсовете с сообщением по теме «Формирование основ смыслового чтения на уроках в рамках реализации ФГОС: методы и приёмы.»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77" y="1090732"/>
            <a:ext cx="2153757" cy="11641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4100" y="3545649"/>
            <a:ext cx="2242662" cy="30694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1" y="1090732"/>
            <a:ext cx="3665380" cy="36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2730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Работа с детьми, мотивированными на обучение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7640" y="1240923"/>
            <a:ext cx="11856720" cy="52003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Данильченко Анастасия (10 А) и Комарова Наталья (8 В) приняли участие в городском конкурсе </a:t>
            </a:r>
            <a:r>
              <a:rPr lang="ru-RU" sz="2400" dirty="0" smtClean="0"/>
              <a:t>презентаций.</a:t>
            </a:r>
            <a:endParaRPr lang="ru-RU" sz="2400" dirty="0" smtClean="0"/>
          </a:p>
          <a:p>
            <a:r>
              <a:rPr lang="ru-RU" sz="2400" dirty="0" smtClean="0"/>
              <a:t>Фролов Севастьян (10 А) стал участником предметной олимпиады по истории им. М.В. Ломоносова.</a:t>
            </a:r>
          </a:p>
          <a:p>
            <a:r>
              <a:rPr lang="ru-RU" sz="2400" dirty="0" smtClean="0"/>
              <a:t>Ученики 6-х (</a:t>
            </a:r>
            <a:r>
              <a:rPr lang="ru-RU" sz="2400" dirty="0" err="1" smtClean="0"/>
              <a:t>Жирнов</a:t>
            </a:r>
            <a:r>
              <a:rPr lang="ru-RU" sz="2400" dirty="0" smtClean="0"/>
              <a:t> Илья, Васильев Тимофей, Никуленков Олег) и 5-х классов (</a:t>
            </a:r>
            <a:r>
              <a:rPr lang="ru-RU" sz="2400" dirty="0" err="1" smtClean="0"/>
              <a:t>Блазнин</a:t>
            </a:r>
            <a:r>
              <a:rPr lang="ru-RU" sz="2400" dirty="0" smtClean="0"/>
              <a:t> Николай, Веремеенко Николай, Терещенко Анжелика (5 В); </a:t>
            </a:r>
            <a:r>
              <a:rPr lang="ru-RU" sz="2400" dirty="0" err="1" smtClean="0"/>
              <a:t>Кулькова</a:t>
            </a:r>
            <a:r>
              <a:rPr lang="ru-RU" sz="2400" dirty="0" smtClean="0"/>
              <a:t> Карина, Сидоров Данил (5 Б)) участвовали в конкурсе «Витязь». Сидоров Данил (5 Б) стал призером конкурса.</a:t>
            </a:r>
          </a:p>
          <a:p>
            <a:r>
              <a:rPr lang="ru-RU" sz="2400" dirty="0" smtClean="0"/>
              <a:t>Ученицы 5 А класса (Гусева Ольга, Жук Татьяна, </a:t>
            </a:r>
            <a:r>
              <a:rPr lang="ru-RU" sz="2400" dirty="0" err="1" smtClean="0"/>
              <a:t>Миненкова</a:t>
            </a:r>
            <a:r>
              <a:rPr lang="ru-RU" sz="2400" dirty="0" smtClean="0"/>
              <a:t> Софья и Филиппова Дарья) стали финалистами заочной интернет-игры (учебно-познавательный портал им. Д.И. Менделеева), посвященной символике родного края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Ученица 5 Б класса Лошкарева Полина стала призером (2 м.) конкурса «Великие люди России».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2050" name="Picture 2" descr="http://smayli.ru/data/smiles/zvezdia-4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6334">
            <a:off x="25241" y="52520"/>
            <a:ext cx="1229677" cy="130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s201.pbsrc.com/albums/aa202/robingomez/Stars%20Glitter%20Graphics/008.gif~c4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593">
            <a:off x="10886625" y="5400225"/>
            <a:ext cx="1457775" cy="14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771</Words>
  <Application>Microsoft Office PowerPoint</Application>
  <PresentationFormat>Широкоэкранный</PresentationFormat>
  <Paragraphs>58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 Отчет о работе  МО учителей гуманитарно-эстетического цикла  МОУ СОШ № 21  за 2017 - 2018 учебный год </vt:lpstr>
      <vt:lpstr>Состав методического объединения</vt:lpstr>
      <vt:lpstr>Презентация PowerPoint</vt:lpstr>
      <vt:lpstr>Темы самообразования</vt:lpstr>
      <vt:lpstr>Задачи МО на 2017-2018 уч. год</vt:lpstr>
      <vt:lpstr>Публикации на сайте «ЗавучИнфо»</vt:lpstr>
      <vt:lpstr>Представление собственного опыта</vt:lpstr>
      <vt:lpstr>Представление собственного опыта</vt:lpstr>
      <vt:lpstr>Работа с детьми, мотивированными на обучение</vt:lpstr>
      <vt:lpstr>Работа с детьми, мотивированными на обучение</vt:lpstr>
      <vt:lpstr>Работа с детьми, мотивированными на обучение</vt:lpstr>
      <vt:lpstr>Повышение квалификации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Фомин</dc:creator>
  <cp:lastModifiedBy>Арсений Фомин</cp:lastModifiedBy>
  <cp:revision>31</cp:revision>
  <dcterms:created xsi:type="dcterms:W3CDTF">2018-05-29T18:23:39Z</dcterms:created>
  <dcterms:modified xsi:type="dcterms:W3CDTF">2018-06-19T15:31:46Z</dcterms:modified>
</cp:coreProperties>
</file>