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5" r:id="rId3"/>
    <p:sldId id="274" r:id="rId4"/>
    <p:sldId id="273" r:id="rId5"/>
    <p:sldId id="270" r:id="rId6"/>
    <p:sldId id="271" r:id="rId7"/>
    <p:sldId id="272" r:id="rId8"/>
    <p:sldId id="259" r:id="rId9"/>
    <p:sldId id="267" r:id="rId10"/>
    <p:sldId id="257" r:id="rId11"/>
    <p:sldId id="258" r:id="rId12"/>
    <p:sldId id="260" r:id="rId13"/>
    <p:sldId id="261" r:id="rId14"/>
    <p:sldId id="262" r:id="rId15"/>
    <p:sldId id="264" r:id="rId16"/>
    <p:sldId id="265" r:id="rId17"/>
    <p:sldId id="269" r:id="rId18"/>
    <p:sldId id="263" r:id="rId19"/>
    <p:sldId id="26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ds04.infourok.ru/uploads/ex/0f16/0009ac05-3da408d8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322"/>
            <a:ext cx="9144000" cy="686232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flipH="1">
            <a:off x="3419872" y="4725144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>               Выполнила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> учитель начальных </a:t>
            </a:r>
            <a:r>
              <a:rPr lang="ru-RU" sz="2400" smtClean="0">
                <a:solidFill>
                  <a:srgbClr val="0070C0"/>
                </a:solidFill>
                <a:latin typeface="Comic Sans MS" pitchFamily="66" charset="0"/>
              </a:rPr>
              <a:t>классов </a:t>
            </a:r>
            <a:r>
              <a:rPr lang="ru-RU" sz="2400" smtClean="0">
                <a:solidFill>
                  <a:srgbClr val="0070C0"/>
                </a:solidFill>
                <a:latin typeface="Comic Sans MS" pitchFamily="66" charset="0"/>
              </a:rPr>
              <a:t>Курочкина </a:t>
            </a:r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>К.Н</a:t>
            </a:r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>.</a:t>
            </a:r>
            <a:endParaRPr lang="ru-RU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ds04.infourok.ru/uploads/ex/0e18/0008ad1f-cddffda6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11760" y="836712"/>
            <a:ext cx="34563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Крокодил Гена 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" name="Picture 2" descr="Мягкая игрушка - Чебурашка фото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556792"/>
            <a:ext cx="3286125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6" name="Picture 6" descr="https://im0-tub-ru.yandex.net/i?id=1f1a14a8d6eb0267bae994e12a7f1d48-sr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340768"/>
            <a:ext cx="2448272" cy="3808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ds03.infourok.ru/uploads/ex/0c72/000242d9-aa10ac50/img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483768" y="620688"/>
            <a:ext cx="33843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Чипа и Дейла 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" name="Picture 2" descr="https://im0-tub-ru.yandex.net/i?id=90d0ec64c37c4b082bedf7ec02486966&amp;n=13"/>
          <p:cNvPicPr>
            <a:picLocks noChangeAspect="1" noChangeArrowheads="1"/>
          </p:cNvPicPr>
          <p:nvPr/>
        </p:nvPicPr>
        <p:blipFill>
          <a:blip r:embed="rId3" cstate="print"/>
          <a:srcRect l="9450" t="14174" r="8651"/>
          <a:stretch>
            <a:fillRect/>
          </a:stretch>
        </p:blipFill>
        <p:spPr bwMode="auto">
          <a:xfrm>
            <a:off x="611560" y="1268760"/>
            <a:ext cx="2216018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https://im0-tub-ru.yandex.net/i?id=530581115fa4289e22a9f5def7dc03a4-l&amp;n=13"/>
          <p:cNvPicPr>
            <a:picLocks noChangeAspect="1" noChangeArrowheads="1"/>
          </p:cNvPicPr>
          <p:nvPr/>
        </p:nvPicPr>
        <p:blipFill>
          <a:blip r:embed="rId4" cstate="print"/>
          <a:srcRect l="6300" t="6134" r="19151"/>
          <a:stretch>
            <a:fillRect/>
          </a:stretch>
        </p:blipFill>
        <p:spPr bwMode="auto">
          <a:xfrm>
            <a:off x="5652120" y="1268760"/>
            <a:ext cx="3024336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2" name="Picture 6" descr="https://im0-tub-ru.yandex.net/i?id=bfce84e05b1bb1b01f96085bd2facc57-sr&amp;n=13"/>
          <p:cNvPicPr>
            <a:picLocks noChangeAspect="1" noChangeArrowheads="1"/>
          </p:cNvPicPr>
          <p:nvPr/>
        </p:nvPicPr>
        <p:blipFill>
          <a:blip r:embed="rId5" cstate="print"/>
          <a:srcRect l="7317" t="1659"/>
          <a:stretch>
            <a:fillRect/>
          </a:stretch>
        </p:blipFill>
        <p:spPr bwMode="auto">
          <a:xfrm>
            <a:off x="2699792" y="1772816"/>
            <a:ext cx="2736304" cy="42679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ds02.infourok.ru/uploads/ex/07ca/00054b71-ecdfb071/hello_html_m6507fc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2124" cy="69347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779912" y="1628800"/>
            <a:ext cx="2448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>
                <a:solidFill>
                  <a:srgbClr val="FF0000"/>
                </a:solidFill>
                <a:latin typeface="Comic Sans MS" pitchFamily="66" charset="0"/>
              </a:rPr>
              <a:t>Хрюша</a:t>
            </a:r>
            <a:endParaRPr lang="ru-RU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8194" name="Picture 2" descr="- Колокольчики - Мультфильмы для детей. "/>
          <p:cNvPicPr>
            <a:picLocks noChangeAspect="1" noChangeArrowheads="1"/>
          </p:cNvPicPr>
          <p:nvPr/>
        </p:nvPicPr>
        <p:blipFill>
          <a:blip r:embed="rId3" cstate="print"/>
          <a:srcRect r="40047"/>
          <a:stretch>
            <a:fillRect/>
          </a:stretch>
        </p:blipFill>
        <p:spPr bwMode="auto">
          <a:xfrm>
            <a:off x="467544" y="2132856"/>
            <a:ext cx="2664296" cy="2499743"/>
          </a:xfrm>
          <a:prstGeom prst="rect">
            <a:avLst/>
          </a:prstGeom>
          <a:noFill/>
        </p:spPr>
      </p:pic>
      <p:pic>
        <p:nvPicPr>
          <p:cNvPr id="8196" name="Picture 4" descr="https://im0-tub-ru.yandex.net/i?id=af115cb14b6e18ffffed63eaf93edf97-l&amp;n=13"/>
          <p:cNvPicPr>
            <a:picLocks noChangeAspect="1" noChangeArrowheads="1"/>
          </p:cNvPicPr>
          <p:nvPr/>
        </p:nvPicPr>
        <p:blipFill>
          <a:blip r:embed="rId4" cstate="print"/>
          <a:srcRect l="39711" r="18509"/>
          <a:stretch>
            <a:fillRect/>
          </a:stretch>
        </p:blipFill>
        <p:spPr bwMode="auto">
          <a:xfrm>
            <a:off x="3275856" y="2564904"/>
            <a:ext cx="2376264" cy="3199285"/>
          </a:xfrm>
          <a:prstGeom prst="rect">
            <a:avLst/>
          </a:prstGeom>
          <a:noFill/>
        </p:spPr>
      </p:pic>
      <p:pic>
        <p:nvPicPr>
          <p:cNvPr id="8198" name="Picture 6" descr="https://im0-tub-ru.yandex.net/i?id=aed04aab5d22fe27dd1275d1324e24a4&amp;n=13"/>
          <p:cNvPicPr>
            <a:picLocks noChangeAspect="1" noChangeArrowheads="1"/>
          </p:cNvPicPr>
          <p:nvPr/>
        </p:nvPicPr>
        <p:blipFill>
          <a:blip r:embed="rId5" cstate="print"/>
          <a:srcRect l="15120" t="7087" r="8492"/>
          <a:stretch>
            <a:fillRect/>
          </a:stretch>
        </p:blipFill>
        <p:spPr bwMode="auto">
          <a:xfrm>
            <a:off x="5940152" y="2132856"/>
            <a:ext cx="2910408" cy="28319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900igr.net/up/datai/243368/0001-00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691680" y="815851"/>
            <a:ext cx="74523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«Узнай героя по одежде»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484784"/>
            <a:ext cx="73448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«Носил он сапоги на лапах и перьями украшенную шляпу» </a:t>
            </a:r>
            <a:endParaRPr lang="ru-RU" sz="28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7171" name="Picture 3" descr="https://im0-tub-ru.yandex.net/i?id=1bd79d510eab3398fcea0c4a66472467-l&amp;n=13"/>
          <p:cNvPicPr>
            <a:picLocks noChangeAspect="1" noChangeArrowheads="1"/>
          </p:cNvPicPr>
          <p:nvPr/>
        </p:nvPicPr>
        <p:blipFill>
          <a:blip r:embed="rId3" cstate="print"/>
          <a:srcRect l="20515" t="3730" r="21671" b="4886"/>
          <a:stretch>
            <a:fillRect/>
          </a:stretch>
        </p:blipFill>
        <p:spPr bwMode="auto">
          <a:xfrm>
            <a:off x="3779912" y="2481282"/>
            <a:ext cx="2376264" cy="37560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8" name="AutoShape 8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0" name="Picture 10" descr="http://data.pixiz.com/output/user/frame/preview/api/big/0/0/6/5/2695600_b5a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66853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899592" y="281598"/>
            <a:ext cx="824440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«Вдруг из подворотни страшный великан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Рыжий и усатый…»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6147" name="Picture 3" descr="https://im0-tub-ru.yandex.net/i?id=a705374d639fd17d603847b11da8d8cd-l&amp;n=13"/>
          <p:cNvPicPr>
            <a:picLocks noChangeAspect="1" noChangeArrowheads="1"/>
          </p:cNvPicPr>
          <p:nvPr/>
        </p:nvPicPr>
        <p:blipFill>
          <a:blip r:embed="rId3" cstate="print"/>
          <a:srcRect l="14558" t="1443" r="17850"/>
          <a:stretch>
            <a:fillRect/>
          </a:stretch>
        </p:blipFill>
        <p:spPr bwMode="auto">
          <a:xfrm>
            <a:off x="1835696" y="2276872"/>
            <a:ext cx="4680520" cy="4581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linda6035.ucoz.ru/fokina_l-p-motyl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34" y="0"/>
            <a:ext cx="9119566" cy="680776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548680"/>
            <a:ext cx="79208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«Все шесть принцесс были прехорошенькими, но лучше всех была самая младшая, нежная и прозрачная, как лепесток розы. С глубокими синими, как море, глазами. Но и у неё, как и у других, не было ножек, а только рыбий хвост»</a:t>
            </a:r>
            <a:endParaRPr lang="ru-RU" sz="28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2" name="Picture 2" descr="Русалочка Ариэль картинки блёстками The Little Mermaid Ariel glitter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284984"/>
            <a:ext cx="4572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linda6035.ucoz.ru/skazochnye_gero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509" cy="687977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83568" y="701167"/>
            <a:ext cx="8460432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А теперь отгадайте автора сказок: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–              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«Золушка»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dirty="0" smtClean="0">
              <a:solidFill>
                <a:schemeClr val="accent3">
                  <a:lumMod val="75000"/>
                </a:schemeClr>
              </a:solidFill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А) Ш.Перро</a:t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Б) А.Пушкин</a:t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В) Братья Гримм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0" name="Picture 6" descr="http://free-war.net/uploads/posts/2011-09/1315242513_kdnyckjuw8u17n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01330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763688" y="1670341"/>
            <a:ext cx="7380312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«Сказка о царе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Салтане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А) А.Пушкин</a:t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Б) В.Жуковский</a:t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В) И.Крылов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playcast.ru/uploads/2015/10/11/1541489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3632" cy="702186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115616" y="-588307"/>
            <a:ext cx="802838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dirty="0" smtClean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dirty="0" smtClean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4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Мойдодыр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А) 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А.Барто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Б) С.Маршак</a:t>
            </a:r>
            <a:b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В) К.Чуковский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homka.ru/images/Jan/08/aa7b8c36c8fec57ac3d47aa5e6bd495d/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215066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  Угадайте сказку по опорным словам: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844824"/>
            <a:ext cx="64087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– </a:t>
            </a: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крот, нора, ласточка, мышь, жаба, лилия</a:t>
            </a:r>
            <a:r>
              <a:rPr lang="ru-RU" sz="2400" dirty="0" smtClean="0">
                <a:solidFill>
                  <a:srgbClr val="002060"/>
                </a:solidFill>
              </a:rPr>
              <a:t> 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1800" y="2276872"/>
            <a:ext cx="3672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solidFill>
                  <a:srgbClr val="800000"/>
                </a:solidFill>
                <a:latin typeface="Comic Sans MS" pitchFamily="66" charset="0"/>
              </a:rPr>
              <a:t>Дюймовочка</a:t>
            </a:r>
            <a:endParaRPr lang="ru-RU" sz="2800" dirty="0">
              <a:solidFill>
                <a:srgbClr val="800000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2780928"/>
            <a:ext cx="6840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– </a:t>
            </a:r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  <a:t>замок, сапоги, поле, осел, шляпа, лев, маркиз, река, кот </a:t>
            </a:r>
            <a:endParaRPr lang="ru-RU" sz="32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92280" y="37890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 rot="10800000" flipH="1" flipV="1">
            <a:off x="755576" y="3880212"/>
            <a:ext cx="8388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     Кот в сапогах</a:t>
            </a:r>
            <a:endParaRPr lang="ru-RU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4398495"/>
            <a:ext cx="60304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  <a:t>– волк, пирожки, девочка, бабушка, дровосеки </a:t>
            </a:r>
            <a:endParaRPr lang="ru-RU" sz="32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4048" y="4869160"/>
            <a:ext cx="4040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Красная шапочка</a:t>
            </a:r>
            <a:endParaRPr lang="ru-RU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build="allAtOnce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im0-tub-ru.yandex.net/i?id=74d64ee2706de5acf8ad037b0ff9d359-l&amp;n=13"/>
          <p:cNvPicPr>
            <a:picLocks noChangeAspect="1" noChangeArrowheads="1"/>
          </p:cNvPicPr>
          <p:nvPr/>
        </p:nvPicPr>
        <p:blipFill>
          <a:blip r:embed="rId2" cstate="print"/>
          <a:srcRect r="823" b="12752"/>
          <a:stretch>
            <a:fillRect/>
          </a:stretch>
        </p:blipFill>
        <p:spPr bwMode="auto">
          <a:xfrm>
            <a:off x="-1" y="0"/>
            <a:ext cx="918064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900igr.net/up/datas/219131/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bbbe6513b049b70739c3cbd180017ce9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m0-tub-ru.yandex.net/i?id=ec49c176698ab7dea8e665b9dd70b89c-l&amp;n=13"/>
          <p:cNvPicPr>
            <a:picLocks noChangeAspect="1" noChangeArrowheads="1"/>
          </p:cNvPicPr>
          <p:nvPr/>
        </p:nvPicPr>
        <p:blipFill>
          <a:blip r:embed="rId2" cstate="print"/>
          <a:srcRect r="-491" b="4638"/>
          <a:stretch>
            <a:fillRect/>
          </a:stretch>
        </p:blipFill>
        <p:spPr bwMode="auto">
          <a:xfrm>
            <a:off x="-101214" y="1"/>
            <a:ext cx="9245214" cy="68579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43608" y="836712"/>
            <a:ext cx="338798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Comic Sans MS" pitchFamily="66" charset="0"/>
              </a:rPr>
              <a:t>Сказка -ложь, да в ней намёк,</a:t>
            </a:r>
          </a:p>
          <a:p>
            <a:r>
              <a:rPr lang="ru-RU" sz="3200" dirty="0" smtClean="0">
                <a:solidFill>
                  <a:srgbClr val="C00000"/>
                </a:solidFill>
                <a:latin typeface="Comic Sans MS" pitchFamily="66" charset="0"/>
              </a:rPr>
              <a:t>Добру молодцу урок.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            А.С. Пушкин</a:t>
            </a:r>
          </a:p>
          <a:p>
            <a:r>
              <a:rPr lang="ru-RU" sz="3200" dirty="0" smtClean="0"/>
              <a:t>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6" name="Picture 4" descr="http://freegrafica.ru/uploads/posts/2009-10/1255112030_fon_nasekomy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14"/>
            <a:ext cx="9144000" cy="6866314"/>
          </a:xfrm>
          <a:prstGeom prst="rect">
            <a:avLst/>
          </a:prstGeom>
          <a:noFill/>
        </p:spPr>
      </p:pic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691680" y="64123"/>
            <a:ext cx="810039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         1 конкурс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Продолжите нужное слово: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1052736"/>
            <a:ext cx="554461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«Три…»</a:t>
            </a:r>
            <a:b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«Два …»  </a:t>
            </a:r>
            <a:b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«Красная …» </a:t>
            </a:r>
            <a:b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«Маша и … » </a:t>
            </a:r>
            <a:b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«Царевна-… »</a:t>
            </a:r>
            <a:b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«Аленький …» </a:t>
            </a:r>
            <a:b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«Сестрица </a:t>
            </a:r>
            <a:r>
              <a:rPr lang="ru-RU" sz="3200" b="1" dirty="0" err="1" smtClean="0">
                <a:solidFill>
                  <a:srgbClr val="002060"/>
                </a:solidFill>
                <a:latin typeface="Comic Sans MS" pitchFamily="66" charset="0"/>
              </a:rPr>
              <a:t>Аленушка</a:t>
            </a:r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 и …» </a:t>
            </a:r>
            <a:b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«Сивка-…»</a:t>
            </a:r>
            <a:b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«Василиса-…» </a:t>
            </a:r>
            <a:b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«Принцесса на …»</a:t>
            </a:r>
            <a:endParaRPr lang="ru-RU" sz="3200" dirty="0" smtClean="0"/>
          </a:p>
          <a:p>
            <a:endParaRPr lang="ru-RU" sz="3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9872" y="1052736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  <a:t>Медведя</a:t>
            </a:r>
            <a:endParaRPr lang="ru-RU" sz="32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3888" y="1628800"/>
            <a:ext cx="16417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  <a:t>Мороза</a:t>
            </a:r>
            <a:endParaRPr lang="ru-RU" sz="32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95936" y="2060849"/>
            <a:ext cx="1906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  <a:t>Шапочка</a:t>
            </a:r>
            <a:endParaRPr lang="ru-RU" sz="32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67944" y="2564904"/>
            <a:ext cx="3137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  <a:t>Медведь</a:t>
            </a:r>
            <a:endParaRPr lang="ru-RU" sz="32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55976" y="2924945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  <a:t>Лягушка</a:t>
            </a:r>
            <a:endParaRPr lang="ru-RU" sz="32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27984" y="3429000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  <a:t>Цветочек</a:t>
            </a:r>
            <a:endParaRPr lang="ru-RU" sz="32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59832" y="47251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339752" y="4509120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  <a:t>Братец Иванушка</a:t>
            </a:r>
            <a:endParaRPr lang="ru-RU" sz="32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28384" y="47971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 rot="10800000" flipH="1" flipV="1">
            <a:off x="3851920" y="5008821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  <a:t>Бурка</a:t>
            </a:r>
            <a:endParaRPr lang="ru-RU" sz="32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0800000" flipH="1" flipV="1">
            <a:off x="4572000" y="5481519"/>
            <a:ext cx="2808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  <a:t>Прекрасная</a:t>
            </a:r>
            <a:endParaRPr lang="ru-RU" sz="32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08104" y="5877272"/>
            <a:ext cx="2312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  <a:t>горошине</a:t>
            </a:r>
            <a:endParaRPr lang="ru-RU" sz="32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avatars.mds.yandex.net/get-pdb/34158/54828917-478a-4f9b-bf25-bd86e750e476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3100" cy="6858000"/>
          </a:xfrm>
          <a:prstGeom prst="rect">
            <a:avLst/>
          </a:prstGeom>
          <a:noFill/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683568" y="1453944"/>
            <a:ext cx="684076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Кто следил, чтобы медведь не садился на пенек ,не ел пирожок-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ru-RU" sz="2800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Кто надоумил волка хвостом рыбу ловить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Кто испугался своего отражения в пруду-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Кто выглянул в окошко за горош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ком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76672"/>
            <a:ext cx="7056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</a:rPr>
              <a:t>         </a:t>
            </a:r>
            <a:r>
              <a:rPr lang="ru-RU" sz="3200" b="1" dirty="0" smtClean="0">
                <a:solidFill>
                  <a:srgbClr val="800000"/>
                </a:solidFill>
                <a:latin typeface="Comic Sans MS" pitchFamily="66" charset="0"/>
              </a:rPr>
              <a:t>«Назови героя по подсказке»</a:t>
            </a:r>
            <a:endParaRPr lang="ru-RU" sz="3200" dirty="0">
              <a:solidFill>
                <a:srgbClr val="800000"/>
              </a:solidFill>
              <a:latin typeface="Comic Sans MS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 l="52814" t="2515"/>
          <a:stretch>
            <a:fillRect/>
          </a:stretch>
        </p:blipFill>
        <p:spPr bwMode="auto">
          <a:xfrm>
            <a:off x="6804248" y="836712"/>
            <a:ext cx="864096" cy="1785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C:\Users\Новгородская НЛ\Documents\фото наркотики\лиса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2636912"/>
            <a:ext cx="1390650" cy="1224136"/>
          </a:xfrm>
          <a:prstGeom prst="rect">
            <a:avLst/>
          </a:prstGeom>
          <a:noFill/>
        </p:spPr>
      </p:pic>
      <p:pic>
        <p:nvPicPr>
          <p:cNvPr id="13316" name="Picture 4" descr="C:\Users\Новгородская НЛ\Documents\фото наркотики\215енот.jpg"/>
          <p:cNvPicPr>
            <a:picLocks noChangeAspect="1" noChangeArrowheads="1"/>
          </p:cNvPicPr>
          <p:nvPr/>
        </p:nvPicPr>
        <p:blipFill>
          <a:blip r:embed="rId5" cstate="print"/>
          <a:srcRect l="12500"/>
          <a:stretch>
            <a:fillRect/>
          </a:stretch>
        </p:blipFill>
        <p:spPr bwMode="auto">
          <a:xfrm>
            <a:off x="2771800" y="3933056"/>
            <a:ext cx="954105" cy="1090406"/>
          </a:xfrm>
          <a:prstGeom prst="rect">
            <a:avLst/>
          </a:prstGeom>
          <a:noFill/>
        </p:spPr>
      </p:pic>
      <p:pic>
        <p:nvPicPr>
          <p:cNvPr id="13318" name="Picture 6" descr="https://s-media-cache-ak0.pinimg.com/564x/9d/90/36/9d9036180d2417ee61b8c127193af07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4941168"/>
            <a:ext cx="1080120" cy="10693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ds03.infourok.ru/uploads/ex/0bf1/0001cd28-12376420/img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 rot="10800000" flipV="1">
            <a:off x="1763688" y="322784"/>
            <a:ext cx="73803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«Вспомни друзей героя»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1052736"/>
            <a:ext cx="24482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Comic Sans MS" pitchFamily="66" charset="0"/>
              </a:rPr>
              <a:t>   Буратино </a:t>
            </a:r>
            <a:endParaRPr lang="ru-RU" sz="32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1267" name="Picture 3" descr="https://im0-tub-ru.yandex.net/i?id=b5cf3def5318c02a92c2dc6f07cd2648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268760"/>
            <a:ext cx="2063372" cy="2632746"/>
          </a:xfrm>
          <a:prstGeom prst="rect">
            <a:avLst/>
          </a:prstGeom>
          <a:noFill/>
        </p:spPr>
      </p:pic>
      <p:pic>
        <p:nvPicPr>
          <p:cNvPr id="11269" name="Picture 5" descr="https://im0-tub-ru.yandex.net/i?id=ec35c162d9467f8015ad3a7f39039528-sr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628800"/>
            <a:ext cx="2016224" cy="2716597"/>
          </a:xfrm>
          <a:prstGeom prst="rect">
            <a:avLst/>
          </a:prstGeom>
          <a:noFill/>
        </p:spPr>
      </p:pic>
      <p:pic>
        <p:nvPicPr>
          <p:cNvPr id="11271" name="Picture 7" descr="https://im0-tub-ru.yandex.net/i?id=2c14de714fbc9908bb767b959c739556&amp;n=13"/>
          <p:cNvPicPr>
            <a:picLocks noChangeAspect="1" noChangeArrowheads="1"/>
          </p:cNvPicPr>
          <p:nvPr/>
        </p:nvPicPr>
        <p:blipFill>
          <a:blip r:embed="rId5" cstate="print"/>
          <a:srcRect r="-2788" b="14951"/>
          <a:stretch>
            <a:fillRect/>
          </a:stretch>
        </p:blipFill>
        <p:spPr bwMode="auto">
          <a:xfrm>
            <a:off x="4716016" y="1700808"/>
            <a:ext cx="2356262" cy="2736304"/>
          </a:xfrm>
          <a:prstGeom prst="rect">
            <a:avLst/>
          </a:prstGeom>
          <a:noFill/>
        </p:spPr>
      </p:pic>
      <p:pic>
        <p:nvPicPr>
          <p:cNvPr id="11273" name="Picture 9" descr="https://im0-tub-ru.yandex.net/i?id=4e218ac06dd453ace1b20d6483ccfafc&amp;n=13"/>
          <p:cNvPicPr>
            <a:picLocks noChangeAspect="1" noChangeArrowheads="1"/>
          </p:cNvPicPr>
          <p:nvPr/>
        </p:nvPicPr>
        <p:blipFill>
          <a:blip r:embed="rId6" cstate="print"/>
          <a:srcRect l="20874" r="22427"/>
          <a:stretch>
            <a:fillRect/>
          </a:stretch>
        </p:blipFill>
        <p:spPr bwMode="auto">
          <a:xfrm>
            <a:off x="7092280" y="1268760"/>
            <a:ext cx="1584176" cy="2794001"/>
          </a:xfrm>
          <a:prstGeom prst="rect">
            <a:avLst/>
          </a:prstGeom>
          <a:noFill/>
        </p:spPr>
      </p:pic>
      <p:pic>
        <p:nvPicPr>
          <p:cNvPr id="11275" name="Picture 11" descr="https://im0-tub-ru.yandex.net/i?id=03ece47332f1dc0e859f2e6eb35fead5&amp;n=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4293096"/>
            <a:ext cx="1728192" cy="2304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2" name="AutoShape 6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4" name="AutoShape 8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6" name="AutoShape 10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8" name="Picture 12" descr="http://kartiny.ucoz.ru/_ph/216/2/949793173.jpg?15187867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95736" y="1412776"/>
            <a:ext cx="30152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  </a:t>
            </a:r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Винни-Пух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2290" name="Picture 2" descr="https://im0-tub-ru.yandex.net/i?id=8c1c6385591e6d260a50ec4612797681&amp;n=13"/>
          <p:cNvPicPr>
            <a:picLocks noChangeAspect="1" noChangeArrowheads="1"/>
          </p:cNvPicPr>
          <p:nvPr/>
        </p:nvPicPr>
        <p:blipFill>
          <a:blip r:embed="rId3" cstate="print"/>
          <a:srcRect l="17126" r="29050" b="14951"/>
          <a:stretch>
            <a:fillRect/>
          </a:stretch>
        </p:blipFill>
        <p:spPr bwMode="auto">
          <a:xfrm>
            <a:off x="827584" y="764704"/>
            <a:ext cx="1584176" cy="2592288"/>
          </a:xfrm>
          <a:prstGeom prst="rect">
            <a:avLst/>
          </a:prstGeom>
          <a:noFill/>
        </p:spPr>
      </p:pic>
      <p:pic>
        <p:nvPicPr>
          <p:cNvPr id="12292" name="Picture 4" descr="https://im0-tub-ru.yandex.net/i?id=174d145f6386513a8595058f20fb40f4&amp;n=13"/>
          <p:cNvPicPr>
            <a:picLocks noChangeAspect="1" noChangeArrowheads="1"/>
          </p:cNvPicPr>
          <p:nvPr/>
        </p:nvPicPr>
        <p:blipFill>
          <a:blip r:embed="rId4" cstate="print"/>
          <a:srcRect l="37180" t="14175" r="16788" b="776"/>
          <a:stretch>
            <a:fillRect/>
          </a:stretch>
        </p:blipFill>
        <p:spPr bwMode="auto">
          <a:xfrm>
            <a:off x="3923928" y="3140968"/>
            <a:ext cx="1872208" cy="2592288"/>
          </a:xfrm>
          <a:prstGeom prst="rect">
            <a:avLst/>
          </a:prstGeom>
          <a:noFill/>
        </p:spPr>
      </p:pic>
      <p:pic>
        <p:nvPicPr>
          <p:cNvPr id="12296" name="Picture 8" descr="http://img1.liveinternet.ru/images/attach/c/0/119/596/119596967_10__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620688"/>
            <a:ext cx="1584176" cy="2949264"/>
          </a:xfrm>
          <a:prstGeom prst="rect">
            <a:avLst/>
          </a:prstGeom>
          <a:noFill/>
        </p:spPr>
      </p:pic>
      <p:pic>
        <p:nvPicPr>
          <p:cNvPr id="12298" name="Picture 10" descr="https://im0-tub-ru.yandex.net/i?id=be8c20c3b8b6a241e514afcd1ea044db&amp;n=13"/>
          <p:cNvPicPr>
            <a:picLocks noChangeAspect="1" noChangeArrowheads="1"/>
          </p:cNvPicPr>
          <p:nvPr/>
        </p:nvPicPr>
        <p:blipFill>
          <a:blip r:embed="rId6" cstate="print"/>
          <a:srcRect t="7087" r="39663"/>
          <a:stretch>
            <a:fillRect/>
          </a:stretch>
        </p:blipFill>
        <p:spPr bwMode="auto">
          <a:xfrm>
            <a:off x="1619672" y="3429000"/>
            <a:ext cx="1888007" cy="21839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265</Words>
  <Application>Microsoft Office PowerPoint</Application>
  <PresentationFormat>Экран (4:3)</PresentationFormat>
  <Paragraphs>57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Новгородская НЛ</dc:creator>
  <cp:lastModifiedBy>Новгородская НЛ</cp:lastModifiedBy>
  <cp:revision>12</cp:revision>
  <dcterms:created xsi:type="dcterms:W3CDTF">2018-03-21T12:15:38Z</dcterms:created>
  <dcterms:modified xsi:type="dcterms:W3CDTF">2018-03-25T16:01:16Z</dcterms:modified>
</cp:coreProperties>
</file>