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56" r:id="rId4"/>
    <p:sldId id="257" r:id="rId5"/>
    <p:sldId id="258" r:id="rId6"/>
    <p:sldId id="259" r:id="rId7"/>
    <p:sldId id="260" r:id="rId8"/>
    <p:sldId id="262" r:id="rId9"/>
    <p:sldId id="261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5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superfitness.ru/skachat.php?pjyr=jukisiluk/pic9746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im1-tub-ru.yandex.net/i?id=e366b49fb529e553432be725f9061bc9&amp;n=33&amp;h=215&amp;w=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652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92696"/>
            <a:ext cx="8892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Презентация на тему: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«Если в полынью попал ты»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2996952"/>
            <a:ext cx="4285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Курочкина Ксения Николаевна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читель начальных классов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МОУ СОШ №21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vdvgazeta.ru/sites/default/files/news-images/gallery/eto_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564904"/>
            <a:ext cx="36724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072" y="404664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Закинь одну ногу на край льда,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перекатываясь, отползи на 2-3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метра, встань и беги к ближайшему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жилью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pandia.ru/text/79/571/images/image002_27.jpg"/>
          <p:cNvPicPr/>
          <p:nvPr/>
        </p:nvPicPr>
        <p:blipFill>
          <a:blip r:embed="rId2" cstate="print"/>
          <a:srcRect l="50457" t="58774" r="26214" b="14687"/>
          <a:stretch>
            <a:fillRect/>
          </a:stretch>
        </p:blipFill>
        <p:spPr bwMode="auto">
          <a:xfrm>
            <a:off x="4716016" y="2852936"/>
            <a:ext cx="381642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pandia.ru/text/79/571/images/image002_27.jpg"/>
          <p:cNvPicPr/>
          <p:nvPr/>
        </p:nvPicPr>
        <p:blipFill>
          <a:blip r:embed="rId2" cstate="print"/>
          <a:srcRect l="26668" t="57646" r="50727" b="14662"/>
          <a:stretch>
            <a:fillRect/>
          </a:stretch>
        </p:blipFill>
        <p:spPr bwMode="auto">
          <a:xfrm>
            <a:off x="395536" y="2780928"/>
            <a:ext cx="388843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останавливайся- выжать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одежду и отдохнуть можно только в тёплом помещении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andia.ru/text/79/571/images/image002_27.jpg"/>
          <p:cNvPicPr/>
          <p:nvPr/>
        </p:nvPicPr>
        <p:blipFill>
          <a:blip r:embed="rId2" cstate="print"/>
          <a:srcRect l="2725" t="59244" r="74941" b="15337"/>
          <a:stretch>
            <a:fillRect/>
          </a:stretch>
        </p:blipFill>
        <p:spPr bwMode="auto">
          <a:xfrm>
            <a:off x="1763688" y="2492896"/>
            <a:ext cx="5184576" cy="3744416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vk.me/c629122/v629122061/38d53/W5xgJoRgwns.jpg"/>
          <p:cNvPicPr/>
          <p:nvPr/>
        </p:nvPicPr>
        <p:blipFill>
          <a:blip r:embed="rId2" cstate="print"/>
          <a:srcRect r="2703" b="11825"/>
          <a:stretch>
            <a:fillRect/>
          </a:stretch>
        </p:blipFill>
        <p:spPr bwMode="auto">
          <a:xfrm>
            <a:off x="539552" y="332656"/>
            <a:ext cx="792088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 rot="21171708">
            <a:off x="395536" y="4632811"/>
            <a:ext cx="784887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пасибо за внимание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elky2013.ru/photos/detskie-ramki-zima-dlya-fotoshopa-54636-large.jpg"/>
          <p:cNvPicPr>
            <a:picLocks noChangeAspect="1" noChangeArrowheads="1"/>
          </p:cNvPicPr>
          <p:nvPr/>
        </p:nvPicPr>
        <p:blipFill>
          <a:blip r:embed="rId2" cstate="print"/>
          <a:srcRect r="438" b="3189"/>
          <a:stretch>
            <a:fillRect/>
          </a:stretch>
        </p:blipFill>
        <p:spPr bwMode="auto">
          <a:xfrm>
            <a:off x="0" y="-65289"/>
            <a:ext cx="9144000" cy="69232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1800" y="1720840"/>
            <a:ext cx="46085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Весной и осенью спасателям часто приходится вытаскивать людей, провалившихся под лед. Особенно он подводит человека в марте-апреле и в октябре-декабре. В октябре-декабре водоемы покрываются ледяным панцирем, который очень не прочен и легко ломается под ногами человека или под тяжестью техники. Нередко в эту пору школьники, отправившиеся покататься на речку, а также прочие рискованные люди проваливаются под лед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jpghoto.ru/img/picture/Aug/08/3d8f8102c98346244ffae050593d9cda/3.jpg"/>
          <p:cNvPicPr>
            <a:picLocks noChangeAspect="1" noChangeArrowheads="1"/>
          </p:cNvPicPr>
          <p:nvPr/>
        </p:nvPicPr>
        <p:blipFill>
          <a:blip r:embed="rId2" cstate="print"/>
          <a:srcRect l="33431" t="25472" r="1554" b="-160"/>
          <a:stretch>
            <a:fillRect/>
          </a:stretch>
        </p:blipFill>
        <p:spPr bwMode="auto">
          <a:xfrm>
            <a:off x="0" y="-4199"/>
            <a:ext cx="9144000" cy="68621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620688"/>
            <a:ext cx="5040560" cy="446276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200" b="1" dirty="0" smtClean="0">
                <a:solidFill>
                  <a:srgbClr val="E52505"/>
                </a:solidFill>
                <a:latin typeface="Times New Roman" pitchFamily="18" charset="0"/>
                <a:cs typeface="Times New Roman" pitchFamily="18" charset="0"/>
              </a:rPr>
              <a:t>Запомни! В начале зимы наиболее опасна середина водоёма.</a:t>
            </a:r>
          </a:p>
          <a:p>
            <a:endParaRPr lang="ru-RU" sz="3200" b="1" dirty="0" smtClean="0">
              <a:solidFill>
                <a:srgbClr val="E5250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E52505"/>
                </a:solidFill>
                <a:latin typeface="Times New Roman" pitchFamily="18" charset="0"/>
                <a:cs typeface="Times New Roman" pitchFamily="18" charset="0"/>
              </a:rPr>
              <a:t>В конце зимы опасны прибрежные участки, участки вблизи сливных труб, под мостами.</a:t>
            </a:r>
            <a:endParaRPr lang="ru-RU" sz="3200" b="1" dirty="0">
              <a:solidFill>
                <a:srgbClr val="E5250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1032" y="476672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                   </a:t>
            </a:r>
            <a:r>
              <a:rPr lang="ru-RU" sz="3200" b="1" i="1" dirty="0" smtClean="0">
                <a:solidFill>
                  <a:srgbClr val="C00000"/>
                </a:solidFill>
              </a:rPr>
              <a:t>ЕСЛИ В ПОЛЫНЬЮ ПОПАЛ ТЫ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   Не паникуй, постарайся не нырять и не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мочить голову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Рисунок 12" descr="https://im0-tub-ru.yandex.net/i?id=a09f21fbf4851e692f0fdd9480bdffe6&amp;n=33&amp;h=215&amp;w=3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05062"/>
            <a:ext cx="5328592" cy="3256186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Придерживайся за край льда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u7.s.pg13.ru/userfiles/picitem/img-20131206153555-3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7200800" cy="3816424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08720"/>
            <a:ext cx="7592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Зови на помощь: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«ТОНУ!»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today.kz/static/uploads/media/pages/2014/03/1183.jpg"/>
          <p:cNvPicPr/>
          <p:nvPr/>
        </p:nvPicPr>
        <p:blipFill>
          <a:blip r:embed="rId2" cstate="print"/>
          <a:srcRect b="8333"/>
          <a:stretch>
            <a:fillRect/>
          </a:stretch>
        </p:blipFill>
        <p:spPr bwMode="auto">
          <a:xfrm>
            <a:off x="1331640" y="2060848"/>
            <a:ext cx="6264696" cy="3600400"/>
          </a:xfrm>
          <a:prstGeom prst="rect">
            <a:avLst/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32657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Выбирайся на ту сторону льда,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откуда пришёл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val-adm.ru/uploads/image/GO-I-CHS/proru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5940425" cy="409027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48680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Выталкивай своё тело на лёд,</a:t>
            </a:r>
          </a:p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помогая ногами, опираясь на</a:t>
            </a:r>
          </a:p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согнутые в локтях руки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051.novo-sibirsk.ru/DocLib4/%D1%84%D0%BE%D1%82%D0%BE%20%D0%BF%D0%BE%D0%B4%20%D0%BB%D0%B5%D0%B4%2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08920"/>
            <a:ext cx="5715000" cy="3800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964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лёд ломается, всё равно</a:t>
            </a:r>
          </a:p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не оставляй попыток выбраться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s9.stc.all.kpcdn.net/share/i/4/623922/wx10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568863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180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Новгородская НЛ</dc:creator>
  <cp:lastModifiedBy>Ксения</cp:lastModifiedBy>
  <cp:revision>16</cp:revision>
  <dcterms:created xsi:type="dcterms:W3CDTF">2017-02-13T11:14:45Z</dcterms:created>
  <dcterms:modified xsi:type="dcterms:W3CDTF">2018-03-28T07:20:01Z</dcterms:modified>
</cp:coreProperties>
</file>