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goldlit.ru/kuprin/176-belii-pudel-analiz" TargetMode="External"/><Relationship Id="rId3" Type="http://schemas.openxmlformats.org/officeDocument/2006/relationships/hyperlink" Target="http://gramota.ru/slovari/info/bts/" TargetMode="External"/><Relationship Id="rId7" Type="http://schemas.openxmlformats.org/officeDocument/2006/relationships/hyperlink" Target="https://kakzovut.ru/names/sergey.html" TargetMode="External"/><Relationship Id="rId2" Type="http://schemas.openxmlformats.org/officeDocument/2006/relationships/hyperlink" Target="https://ru.wikipedia.org/wi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damna5.ru/bely_pudel_harakteristiki" TargetMode="External"/><Relationship Id="rId5" Type="http://schemas.openxmlformats.org/officeDocument/2006/relationships/hyperlink" Target="http://lib.ru/%3e%3c/LITRA/KUPRIN/whpoodle.txt" TargetMode="External"/><Relationship Id="rId4" Type="http://schemas.openxmlformats.org/officeDocument/2006/relationships/hyperlink" Target="http://slovardalja.net/letter.php?charkod=209" TargetMode="External"/><Relationship Id="rId9" Type="http://schemas.openxmlformats.org/officeDocument/2006/relationships/hyperlink" Target="http://www.myshared.ru/slide/78167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А.И.Куприн </a:t>
            </a:r>
            <a:br>
              <a:rPr lang="ru-RU" dirty="0" smtClean="0"/>
            </a:br>
            <a:r>
              <a:rPr lang="ru-RU" dirty="0" smtClean="0"/>
              <a:t>«Белый пудель»</a:t>
            </a:r>
            <a:br>
              <a:rPr lang="ru-RU" dirty="0" smtClean="0"/>
            </a:br>
            <a:r>
              <a:rPr lang="ru-RU" dirty="0" smtClean="0"/>
              <a:t>Серёжа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128560" cy="4320480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76256" y="4437112"/>
            <a:ext cx="2483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Презентацию выполнила</a:t>
            </a:r>
            <a:endParaRPr lang="ru-RU" dirty="0" smtClean="0"/>
          </a:p>
          <a:p>
            <a:r>
              <a:rPr lang="ru-RU" dirty="0" smtClean="0"/>
              <a:t>Ученица 5«А»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МОУ СОШ №</a:t>
            </a:r>
            <a:r>
              <a:rPr lang="ru-RU" dirty="0" smtClean="0"/>
              <a:t>43</a:t>
            </a:r>
          </a:p>
          <a:p>
            <a:r>
              <a:rPr lang="ru-RU" dirty="0" smtClean="0"/>
              <a:t>Горшкова Дарья</a:t>
            </a:r>
            <a:endParaRPr lang="ru-RU" dirty="0" smtClean="0"/>
          </a:p>
          <a:p>
            <a:r>
              <a:rPr lang="ru-RU" dirty="0" smtClean="0"/>
              <a:t>Учитель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Бредис Татьяна </a:t>
            </a:r>
            <a:r>
              <a:rPr lang="ru-RU" dirty="0" smtClean="0"/>
              <a:t>Владимировна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592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</a:t>
            </a:r>
            <a:r>
              <a:rPr lang="ru-RU" dirty="0" smtClean="0"/>
              <a:t>Серёжа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7814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Имя Сергей заимствовано из латинского языка, в котором оно звучало как </a:t>
            </a:r>
            <a:r>
              <a:rPr lang="ru-RU" sz="2400" dirty="0" err="1"/>
              <a:t>Сергиус</a:t>
            </a:r>
            <a:r>
              <a:rPr lang="ru-RU" sz="2400" dirty="0"/>
              <a:t>, что в переводе означает «почтенный» или «ясный». На Руси это имя стало распространяться с приходом </a:t>
            </a:r>
            <a:r>
              <a:rPr lang="ru-RU" sz="2400" dirty="0" smtClean="0"/>
              <a:t>христианства.</a:t>
            </a:r>
          </a:p>
          <a:p>
            <a:r>
              <a:rPr lang="ru-RU" sz="2400" dirty="0" smtClean="0"/>
              <a:t>Однако </a:t>
            </a:r>
            <a:r>
              <a:rPr lang="ru-RU" sz="2400" dirty="0"/>
              <a:t>многие имена, пришедшие к нам из древнего Рима, звучали непривычно для русского языка и были непонятны по смыслу. Поэтому с течением времени эти имена «обкатывались» и менялись, становились проще, понятней и </a:t>
            </a:r>
            <a:r>
              <a:rPr lang="ru-RU" sz="2400" dirty="0" err="1"/>
              <a:t>легкопроизносимей</a:t>
            </a:r>
            <a:r>
              <a:rPr lang="ru-RU" sz="2400" dirty="0"/>
              <a:t>. Так случилось и с именем </a:t>
            </a:r>
            <a:r>
              <a:rPr lang="ru-RU" sz="2400" dirty="0" err="1"/>
              <a:t>Сергиус</a:t>
            </a:r>
            <a:r>
              <a:rPr lang="ru-RU" sz="2400" dirty="0"/>
              <a:t>, которое со временем стало звучать как Сергий, а затем и просто Сергей.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8409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 </a:t>
            </a:r>
            <a:r>
              <a:rPr lang="ru-RU" dirty="0" smtClean="0"/>
              <a:t>Серёжи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В начале рассказа Серёжа был скромным мальчиком. Он умел выполнять много разных трюков и мечтал о цирке.</a:t>
            </a:r>
          </a:p>
          <a:p>
            <a:r>
              <a:rPr lang="ru-RU" sz="2800" dirty="0" smtClean="0"/>
              <a:t>В конце рассказа он узнал, что не все люди бывают добрые. Серёжа понял, что не только дедушка но и он несёт ответственность за свою собаку. Ведь именно Серёжа пока все спали встал, оделся и пошёл спасать своего лучшего друга. И ему это удалось!</a:t>
            </a:r>
          </a:p>
          <a:p>
            <a:r>
              <a:rPr lang="ru-RU" sz="2800" dirty="0" smtClean="0"/>
              <a:t>Таким образом мальчик совершил очень добрый, смелый и отважный поступок.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711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</a:t>
            </a: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175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Какие трудности встречались на пути бродячих артистов</a:t>
            </a:r>
            <a:r>
              <a:rPr lang="ru-RU" sz="2800" dirty="0"/>
              <a:t>?</a:t>
            </a:r>
            <a:endParaRPr lang="ru-RU" sz="2800" dirty="0" smtClean="0"/>
          </a:p>
          <a:p>
            <a:r>
              <a:rPr lang="ru-RU" sz="2800" dirty="0" smtClean="0"/>
              <a:t>Артистов не пускали в парки и на дачи богатых людей, а если им и удавалось попасть на одну из них, то платой за представление была какая- </a:t>
            </a:r>
            <a:r>
              <a:rPr lang="ru-RU" sz="2800" dirty="0" err="1" smtClean="0"/>
              <a:t>нибуть</a:t>
            </a:r>
            <a:r>
              <a:rPr lang="ru-RU" sz="2800" dirty="0" smtClean="0"/>
              <a:t> копейка или вовсе дырявый гривенник. Еды у них было мало, а спали на голой земле.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9865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</a:t>
            </a: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характер складывается у человека, которому приходится жить в похожих условиях?</a:t>
            </a:r>
          </a:p>
          <a:p>
            <a:r>
              <a:rPr lang="ru-RU" dirty="0" smtClean="0"/>
              <a:t>Стойкий, выносливый, готовый к трудностям и способный сострадать характер складывается у человека который живёт в таких условиях.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15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</a:t>
            </a: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484784"/>
            <a:ext cx="7498080" cy="48245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Докажите, что Серёжа не ожесточился, не озлобился.</a:t>
            </a:r>
          </a:p>
          <a:p>
            <a:r>
              <a:rPr lang="ru-RU" sz="2800" dirty="0" smtClean="0"/>
              <a:t>Он очень переживал за собаку потому, что любил её и считал своим долгом помочь ей. Также он заботился о дедушке и поддерживал его.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51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https://ru.wikipedia.org/wiki/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http://gramota.ru/slovari/info/bts/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http://slovardalja.net/letter.php?charkod=209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http://lib.ru/%3E%3C/LITRA/KUPRIN/whpoodle.txt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http://www.sdamna5.ru/bely_pudel_harakteristiki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https://</a:t>
            </a:r>
            <a:r>
              <a:rPr lang="en-US" sz="1800" dirty="0" smtClean="0">
                <a:hlinkClick r:id="rId7"/>
              </a:rPr>
              <a:t>kakzovut.ru/names/sergey.html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</a:t>
            </a:r>
            <a:r>
              <a:rPr lang="en-US" sz="1800" dirty="0" smtClean="0">
                <a:hlinkClick r:id="rId8"/>
              </a:rPr>
              <a:t>goldlit.ru/kuprin/176-belii-pudel-analiz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http://www.myshared.ru/slide/781673</a:t>
            </a:r>
            <a:r>
              <a:rPr lang="en-US" sz="1800" dirty="0" smtClean="0">
                <a:hlinkClick r:id="rId9"/>
              </a:rPr>
              <a:t>/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</TotalTime>
  <Words>361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А.И.Куприн  «Белый пудель» Серёжа</vt:lpstr>
      <vt:lpstr>Имя Серёжа</vt:lpstr>
      <vt:lpstr>Характер Серёжи</vt:lpstr>
      <vt:lpstr>Общие вопросы</vt:lpstr>
      <vt:lpstr>Общие вопросы</vt:lpstr>
      <vt:lpstr>Общие вопросы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Белый пудель. Серёжа.</dc:title>
  <dc:creator>Дарья Горшкова</dc:creator>
  <cp:lastModifiedBy>Мария</cp:lastModifiedBy>
  <cp:revision>12</cp:revision>
  <dcterms:created xsi:type="dcterms:W3CDTF">2017-11-06T09:11:37Z</dcterms:created>
  <dcterms:modified xsi:type="dcterms:W3CDTF">2018-01-03T11:36:27Z</dcterms:modified>
</cp:coreProperties>
</file>