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56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FEA1-32CC-43D0-8681-1831547C26B8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254BC-CC1E-4BCC-BBB5-31D959F25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254BC-CC1E-4BCC-BBB5-31D959F25D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7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254BC-CC1E-4BCC-BBB5-31D959F25D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2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380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1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17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2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9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2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0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2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2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5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8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8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4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54ED9D-8559-4969-9634-F49FCA7BBA74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CD0BBC-01FF-4EF6-B6D9-0ECEF56C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0%B4%D0%B8%D0%B9%D1%81%D0%BA%D0%B8%D0%B9_%D0%BE%D0%BA%D0%B5%D0%B0%D0%BD" TargetMode="External"/><Relationship Id="rId3" Type="http://schemas.openxmlformats.org/officeDocument/2006/relationships/hyperlink" Target="https://ru.wikipedia.org/wiki/%D0%9A%D0%B0%D0%BD%D0%B0%D0%B4%D0%B0" TargetMode="External"/><Relationship Id="rId7" Type="http://schemas.openxmlformats.org/officeDocument/2006/relationships/hyperlink" Target="https://ru.wikipedia.org/wiki/%D0%A2%D0%B8%D1%85%D0%B8%D0%B9_%D0%BE%D0%BA%D0%B5%D0%B0%D0%BD" TargetMode="External"/><Relationship Id="rId2" Type="http://schemas.openxmlformats.org/officeDocument/2006/relationships/hyperlink" Target="https://ru.wikipedia.org/wiki/%D0%9D%D1%8C%D1%8E%D1%84%D0%B0%D1%83%D0%BD%D0%B4%D0%BB%D0%B5%D0%BD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0%B2%D0%B5%D1%80%D0%BD%D0%B0%D1%8F_%D0%90%D0%BC%D0%B5%D1%80%D0%B8%D0%BA%D0%B0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s://ru.wikipedia.org/wiki/%D0%9D%D0%BE%D0%B2%D0%B0%D1%8F_%D0%97%D0%B5%D0%BB%D0%B0%D0%BD%D0%B4%D0%B8%D1%8F" TargetMode="External"/><Relationship Id="rId10" Type="http://schemas.openxmlformats.org/officeDocument/2006/relationships/slide" Target="slide4.xml"/><Relationship Id="rId4" Type="http://schemas.openxmlformats.org/officeDocument/2006/relationships/hyperlink" Target="https://ru.wikipedia.org/wiki/%D0%90%D0%B2%D1%81%D1%82%D1%80%D0%B0%D0%BB%D0%B8%D1%8F" TargetMode="External"/><Relationship Id="rId9" Type="http://schemas.openxmlformats.org/officeDocument/2006/relationships/hyperlink" Target="https://ru.wikipedia.org/wiki/%D0%90%D1%82%D0%BB%D0%B0%D0%BD%D1%82%D0%B8%D1%87%D0%B5%D1%81%D0%BA%D0%B8%D0%B9_%D0%BE%D0%BA%D0%B5%D0%B0%D0%B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E%D0%B6%D0%B5%D0%BD%D0%B8%D0%B5_%D0%B7%D0%B0_%D1%82%D1%80%D0%B8_%D0%BC%D0%BE%D1%80%D1%8F" TargetMode="External"/><Relationship Id="rId2" Type="http://schemas.openxmlformats.org/officeDocument/2006/relationships/hyperlink" Target="https://ru.wikipedia.org/wiki/%D0%A2%D0%B2%D0%B5%D1%80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5578" y="2651241"/>
            <a:ext cx="11518642" cy="331118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А) </a:t>
            </a:r>
            <a:r>
              <a:rPr lang="ru-RU" sz="4400" b="1" dirty="0" err="1"/>
              <a:t>Никола́й</a:t>
            </a:r>
            <a:r>
              <a:rPr lang="ru-RU" sz="4400" b="1" dirty="0"/>
              <a:t> </a:t>
            </a:r>
            <a:r>
              <a:rPr lang="ru-RU" sz="4400" b="1" dirty="0" err="1"/>
              <a:t>Никола́евич</a:t>
            </a:r>
            <a:r>
              <a:rPr lang="ru-RU" sz="4400" b="1" dirty="0"/>
              <a:t> </a:t>
            </a:r>
            <a:r>
              <a:rPr lang="ru-RU" sz="4400" b="1" dirty="0" err="1" smtClean="0"/>
              <a:t>Миклу́хо-Макла́й</a:t>
            </a:r>
            <a:endParaRPr lang="ru-RU" sz="4400" b="1" dirty="0" smtClean="0"/>
          </a:p>
          <a:p>
            <a:r>
              <a:rPr lang="ru-RU" sz="4400" b="1" dirty="0" smtClean="0"/>
              <a:t>Б)</a:t>
            </a:r>
            <a:r>
              <a:rPr lang="ru-RU" sz="4400" dirty="0"/>
              <a:t> </a:t>
            </a:r>
            <a:r>
              <a:rPr lang="ru-RU" sz="4400" dirty="0" smtClean="0"/>
              <a:t>Христофор Колумб</a:t>
            </a:r>
          </a:p>
          <a:p>
            <a:r>
              <a:rPr lang="ru-RU" sz="4400" dirty="0" smtClean="0"/>
              <a:t>В) </a:t>
            </a:r>
            <a:r>
              <a:rPr lang="ru-RU" sz="4400" dirty="0" err="1"/>
              <a:t>Васко</a:t>
            </a:r>
            <a:r>
              <a:rPr lang="ru-RU" sz="4400" dirty="0"/>
              <a:t> да </a:t>
            </a:r>
            <a:r>
              <a:rPr lang="ru-RU" sz="4400" dirty="0" smtClean="0"/>
              <a:t>Гама           </a:t>
            </a:r>
            <a:r>
              <a:rPr lang="en-US" sz="4400" dirty="0" smtClean="0"/>
              <a:t>                                             </a:t>
            </a:r>
            <a:r>
              <a:rPr lang="en-US" sz="4400" dirty="0" smtClean="0">
                <a:sym typeface="Wingdings" panose="05000000000000000000" pitchFamily="2" charset="2"/>
                <a:hlinkClick r:id="rId2" action="ppaction://hlinksldjump"/>
              </a:rPr>
              <a:t></a:t>
            </a:r>
            <a:r>
              <a:rPr lang="ru-RU" sz="4400" dirty="0" smtClean="0"/>
              <a:t>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32" y="69966"/>
            <a:ext cx="2056900" cy="2996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32" y="69966"/>
            <a:ext cx="2256339" cy="2996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71" y="69965"/>
            <a:ext cx="2168198" cy="2996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69" y="69964"/>
            <a:ext cx="2136684" cy="29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44359" y="1348692"/>
            <a:ext cx="5888397" cy="3311189"/>
          </a:xfrm>
        </p:spPr>
        <p:txBody>
          <a:bodyPr/>
          <a:lstStyle/>
          <a:p>
            <a:r>
              <a:rPr lang="ru-RU" dirty="0"/>
              <a:t>Он был первооткрывателем Америки. До конца жизни ошибочно считал, что она соединена с Азией тонким перешейком. Верил, что морской путь в Индию был открыт именно им, хоть история позже показала ошибочность его заблуждений.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hlinkClick r:id="rId3" action="ppaction://hlinksldjump"/>
              </a:rPr>
              <a:t>Варианты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3" y="434373"/>
            <a:ext cx="3738051" cy="2487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91" y="3071146"/>
            <a:ext cx="3390736" cy="25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51419" y="322477"/>
            <a:ext cx="5858015" cy="5409459"/>
          </a:xfrm>
        </p:spPr>
        <p:txBody>
          <a:bodyPr>
            <a:normAutofit/>
          </a:bodyPr>
          <a:lstStyle/>
          <a:p>
            <a:r>
              <a:rPr lang="ru-RU" dirty="0"/>
              <a:t>Обследовал и нанёс на карту малоизвестные и редко посещаемые до него части </a:t>
            </a:r>
            <a:r>
              <a:rPr lang="ru-RU" dirty="0">
                <a:hlinkClick r:id="rId2" tooltip="Ньюфаундленд"/>
              </a:rPr>
              <a:t>Ньюфаундленд</a:t>
            </a:r>
            <a:r>
              <a:rPr lang="ru-RU" dirty="0"/>
              <a:t> и восточного побережья </a:t>
            </a:r>
            <a:r>
              <a:rPr lang="ru-RU" dirty="0">
                <a:hlinkClick r:id="rId3" tooltip="Канада"/>
              </a:rPr>
              <a:t>Канады</a:t>
            </a:r>
            <a:r>
              <a:rPr lang="ru-RU" dirty="0"/>
              <a:t>, </a:t>
            </a:r>
            <a:r>
              <a:rPr lang="ru-RU" dirty="0">
                <a:hlinkClick r:id="rId4" tooltip="Австралия"/>
              </a:rPr>
              <a:t>Австралии</a:t>
            </a:r>
            <a:r>
              <a:rPr lang="ru-RU" dirty="0"/>
              <a:t>, </a:t>
            </a:r>
            <a:r>
              <a:rPr lang="ru-RU" dirty="0">
                <a:hlinkClick r:id="rId5" tooltip="Новая Зеландия"/>
              </a:rPr>
              <a:t>Новой Зеландии</a:t>
            </a:r>
            <a:r>
              <a:rPr lang="ru-RU" dirty="0"/>
              <a:t>, западного побережья </a:t>
            </a:r>
            <a:r>
              <a:rPr lang="ru-RU" dirty="0">
                <a:hlinkClick r:id="rId6" tooltip="Северная Америка"/>
              </a:rPr>
              <a:t>Северной Америки</a:t>
            </a:r>
            <a:r>
              <a:rPr lang="ru-RU" dirty="0"/>
              <a:t>, </a:t>
            </a:r>
            <a:r>
              <a:rPr lang="ru-RU" dirty="0">
                <a:hlinkClick r:id="rId7" tooltip="Тихий океан"/>
              </a:rPr>
              <a:t>Тихого</a:t>
            </a:r>
            <a:r>
              <a:rPr lang="ru-RU" dirty="0"/>
              <a:t>, </a:t>
            </a:r>
            <a:r>
              <a:rPr lang="ru-RU" dirty="0">
                <a:hlinkClick r:id="rId8" tooltip="Индийский океан"/>
              </a:rPr>
              <a:t>Индийского</a:t>
            </a:r>
            <a:r>
              <a:rPr lang="ru-RU" dirty="0"/>
              <a:t> и </a:t>
            </a:r>
            <a:r>
              <a:rPr lang="ru-RU" dirty="0" smtClean="0">
                <a:hlinkClick r:id="rId9" tooltip="Атлантический океан"/>
              </a:rPr>
              <a:t>Атлантического</a:t>
            </a:r>
            <a:r>
              <a:rPr lang="ru-RU" dirty="0"/>
              <a:t> океанов</a:t>
            </a:r>
            <a:r>
              <a:rPr lang="ru-RU" dirty="0" smtClean="0"/>
              <a:t>. Английский моряк.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10" action="ppaction://hlinksldjump"/>
              </a:rPr>
              <a:t>Варианты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442292"/>
            <a:ext cx="4249786" cy="41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50070" y="241739"/>
            <a:ext cx="5856866" cy="5710916"/>
          </a:xfrm>
        </p:spPr>
        <p:txBody>
          <a:bodyPr>
            <a:normAutofit/>
          </a:bodyPr>
          <a:lstStyle/>
          <a:p>
            <a:r>
              <a:rPr lang="ru-RU" dirty="0"/>
              <a:t>(1254-1324) – первый великий путешественник. В конце тринадцатого века он совершил, по тем временам, невероятный по дальности и длительности поход на Восток. Монголия, Китай, Япония, Юго-Восточная Азия, Персия – вот неполный перечень стран, в которых он успел побывать. Свои впечатления он описал в своей «</a:t>
            </a:r>
            <a:r>
              <a:rPr lang="ru-RU" dirty="0" smtClean="0"/>
              <a:t>Книге </a:t>
            </a:r>
            <a:r>
              <a:rPr lang="ru-RU" dirty="0"/>
              <a:t>о разнообразии мира</a:t>
            </a:r>
            <a:r>
              <a:rPr lang="ru-RU" dirty="0" smtClean="0"/>
              <a:t>».      </a:t>
            </a:r>
          </a:p>
          <a:p>
            <a:r>
              <a:rPr lang="ru-RU" dirty="0" smtClean="0">
                <a:hlinkClick r:id="rId2" action="ppaction://hlinksldjump"/>
              </a:rPr>
              <a:t>Варианты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3" y="903890"/>
            <a:ext cx="3253022" cy="35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8586"/>
            <a:ext cx="10058400" cy="1609344"/>
          </a:xfrm>
        </p:spPr>
        <p:txBody>
          <a:bodyPr/>
          <a:lstStyle/>
          <a:p>
            <a:r>
              <a:rPr lang="ru-RU" dirty="0" smtClean="0"/>
              <a:t>Ой где это…..?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8586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Второй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57930"/>
            <a:ext cx="6634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Ваша задача угадать город по фотографиям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4" y="654234"/>
            <a:ext cx="4577166" cy="3045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16" y="2485137"/>
            <a:ext cx="5847917" cy="29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6" y="772205"/>
            <a:ext cx="4924876" cy="3277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07" y="2019980"/>
            <a:ext cx="5422208" cy="33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826354"/>
            <a:ext cx="4476511" cy="33102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9" y="1921528"/>
            <a:ext cx="5021255" cy="31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" y="669471"/>
            <a:ext cx="725555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0" y="741588"/>
            <a:ext cx="5391831" cy="403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521959"/>
            <a:ext cx="5022459" cy="32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33" y="591370"/>
            <a:ext cx="3359533" cy="4746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00" y="1305463"/>
            <a:ext cx="5003925" cy="33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6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4379" y="2620445"/>
            <a:ext cx="10394707" cy="3311189"/>
          </a:xfrm>
        </p:spPr>
        <p:txBody>
          <a:bodyPr/>
          <a:lstStyle/>
          <a:p>
            <a:r>
              <a:rPr lang="ru-RU" sz="3600" dirty="0" smtClean="0"/>
              <a:t>А) </a:t>
            </a:r>
            <a:r>
              <a:rPr lang="ru-RU" sz="3600" dirty="0"/>
              <a:t>Афанасий </a:t>
            </a:r>
            <a:r>
              <a:rPr lang="ru-RU" sz="3600" dirty="0" err="1" smtClean="0"/>
              <a:t>никитин</a:t>
            </a:r>
            <a:endParaRPr lang="ru-RU" sz="3600" dirty="0" smtClean="0"/>
          </a:p>
          <a:p>
            <a:r>
              <a:rPr lang="ru-RU" sz="3600" dirty="0" smtClean="0"/>
              <a:t>Б) </a:t>
            </a:r>
            <a:r>
              <a:rPr lang="ru-RU" sz="3600" dirty="0"/>
              <a:t>Христофор </a:t>
            </a:r>
            <a:r>
              <a:rPr lang="ru-RU" sz="3600" dirty="0" err="1"/>
              <a:t>колумб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В)</a:t>
            </a:r>
            <a:r>
              <a:rPr lang="ru-RU" sz="3600" b="1" dirty="0"/>
              <a:t> </a:t>
            </a:r>
            <a:r>
              <a:rPr lang="ru-RU" sz="3600" b="1" dirty="0" err="1"/>
              <a:t>Фернанд</a:t>
            </a:r>
            <a:r>
              <a:rPr lang="ru-RU" sz="3600" b="1" dirty="0"/>
              <a:t> Магеллан</a:t>
            </a:r>
            <a:endParaRPr lang="ru-RU" sz="3600" dirty="0" smtClean="0"/>
          </a:p>
          <a:p>
            <a:r>
              <a:rPr lang="ru-RU" dirty="0" smtClean="0"/>
              <a:t>                       </a:t>
            </a:r>
            <a:r>
              <a:rPr lang="en-US" dirty="0" smtClean="0">
                <a:sym typeface="Wingdings" panose="05000000000000000000" pitchFamily="2" charset="2"/>
                <a:hlinkClick r:id="rId2" action="ppaction://hlinksldjump"/>
              </a:rPr>
              <a:t>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" y="272696"/>
            <a:ext cx="3700350" cy="25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4793" y="2000334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А) </a:t>
            </a:r>
            <a:r>
              <a:rPr lang="ru-RU" sz="4800" dirty="0"/>
              <a:t>Христофор </a:t>
            </a:r>
            <a:r>
              <a:rPr lang="ru-RU" sz="4800" dirty="0" err="1"/>
              <a:t>колумб</a:t>
            </a:r>
            <a:r>
              <a:rPr lang="ru-RU" sz="4800" dirty="0"/>
              <a:t> </a:t>
            </a:r>
            <a:endParaRPr lang="ru-RU" sz="4800" dirty="0" smtClean="0"/>
          </a:p>
          <a:p>
            <a:r>
              <a:rPr lang="ru-RU" sz="4800" dirty="0" smtClean="0"/>
              <a:t>Б) </a:t>
            </a:r>
            <a:r>
              <a:rPr lang="ru-RU" sz="4800" b="1" dirty="0" smtClean="0"/>
              <a:t>Генрих Мореплаватель</a:t>
            </a:r>
            <a:endParaRPr lang="ru-RU" sz="4800" b="1" dirty="0"/>
          </a:p>
          <a:p>
            <a:r>
              <a:rPr lang="ru-RU" sz="4800" dirty="0" smtClean="0"/>
              <a:t>В) </a:t>
            </a:r>
            <a:r>
              <a:rPr lang="ru-RU" sz="4800" b="1" dirty="0" smtClean="0"/>
              <a:t>Жак-Ив Кусто                                                                                     </a:t>
            </a:r>
            <a:r>
              <a:rPr lang="en-US" sz="2800" b="1" dirty="0" smtClean="0">
                <a:sym typeface="Wingdings" panose="05000000000000000000" pitchFamily="2" charset="2"/>
                <a:hlinkClick r:id="rId2" action="ppaction://hlinksldjump"/>
              </a:rPr>
              <a:t></a:t>
            </a:r>
            <a:endParaRPr lang="ru-RU" sz="28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2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42545" y="444803"/>
            <a:ext cx="10394707" cy="3311189"/>
          </a:xfrm>
        </p:spPr>
        <p:txBody>
          <a:bodyPr>
            <a:normAutofit/>
          </a:bodyPr>
          <a:lstStyle/>
          <a:p>
            <a:r>
              <a:rPr lang="ru-RU" sz="5400" dirty="0"/>
              <a:t>А) Джеймс </a:t>
            </a:r>
            <a:r>
              <a:rPr lang="ru-RU" sz="5400" dirty="0" smtClean="0"/>
              <a:t>Кук</a:t>
            </a:r>
          </a:p>
          <a:p>
            <a:r>
              <a:rPr lang="ru-RU" sz="5400" dirty="0" smtClean="0"/>
              <a:t>Б) </a:t>
            </a:r>
            <a:r>
              <a:rPr lang="ru-RU" sz="5400" dirty="0"/>
              <a:t>Жюль </a:t>
            </a:r>
            <a:r>
              <a:rPr lang="ru-RU" sz="5400" dirty="0" smtClean="0"/>
              <a:t>Верн</a:t>
            </a:r>
          </a:p>
          <a:p>
            <a:r>
              <a:rPr lang="ru-RU" sz="5400" dirty="0" smtClean="0"/>
              <a:t>В) </a:t>
            </a:r>
            <a:r>
              <a:rPr lang="ru-RU" sz="5400" dirty="0" err="1"/>
              <a:t>Фернан</a:t>
            </a:r>
            <a:r>
              <a:rPr lang="ru-RU" sz="5400" dirty="0"/>
              <a:t> </a:t>
            </a:r>
            <a:r>
              <a:rPr lang="ru-RU" sz="5400" dirty="0" smtClean="0"/>
              <a:t>Магеллан          </a:t>
            </a:r>
            <a:r>
              <a:rPr lang="en-US" sz="5400" dirty="0" smtClean="0">
                <a:sym typeface="Wingdings" panose="05000000000000000000" pitchFamily="2" charset="2"/>
                <a:hlinkClick r:id="rId2" action="ppaction://hlinksldjump"/>
              </a:rPr>
              <a:t>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820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5290" y="1001851"/>
            <a:ext cx="10394707" cy="3311189"/>
          </a:xfrm>
        </p:spPr>
        <p:txBody>
          <a:bodyPr>
            <a:noAutofit/>
          </a:bodyPr>
          <a:lstStyle/>
          <a:p>
            <a:r>
              <a:rPr lang="ru-RU" sz="6000" dirty="0" smtClean="0"/>
              <a:t>А) </a:t>
            </a:r>
            <a:r>
              <a:rPr lang="ru-RU" sz="6000" b="1" dirty="0"/>
              <a:t>Марко Поло</a:t>
            </a:r>
          </a:p>
          <a:p>
            <a:r>
              <a:rPr lang="ru-RU" sz="6000" b="1" dirty="0" smtClean="0"/>
              <a:t>Б) </a:t>
            </a:r>
            <a:r>
              <a:rPr lang="ru-RU" sz="6000" dirty="0"/>
              <a:t>Карл </a:t>
            </a:r>
            <a:r>
              <a:rPr lang="ru-RU" sz="6000" dirty="0" smtClean="0"/>
              <a:t>Линней</a:t>
            </a:r>
          </a:p>
          <a:p>
            <a:r>
              <a:rPr lang="ru-RU" sz="6000" b="1" dirty="0" smtClean="0"/>
              <a:t>В) </a:t>
            </a:r>
            <a:r>
              <a:rPr lang="ru-RU" sz="6000" dirty="0"/>
              <a:t>Дарвин </a:t>
            </a:r>
            <a:r>
              <a:rPr lang="ru-RU" sz="6000" dirty="0" smtClean="0"/>
              <a:t>Чарльз                      </a:t>
            </a:r>
            <a:r>
              <a:rPr lang="en-US" sz="6000" dirty="0" smtClean="0">
                <a:sym typeface="Wingdings" panose="05000000000000000000" pitchFamily="2" charset="2"/>
                <a:hlinkClick r:id="rId2" action="ppaction://hlinksldjump"/>
              </a:rPr>
              <a:t>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546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Миклухо</a:t>
            </a:r>
            <a:r>
              <a:rPr lang="ru-RU" dirty="0" smtClean="0"/>
              <a:t> - </a:t>
            </a:r>
            <a:r>
              <a:rPr lang="ru-RU" dirty="0" err="1" smtClean="0"/>
              <a:t>Маклай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49194" y="1455691"/>
            <a:ext cx="9755187" cy="550333"/>
          </a:xfrm>
        </p:spPr>
        <p:txBody>
          <a:bodyPr/>
          <a:lstStyle/>
          <a:p>
            <a:r>
              <a:rPr lang="ru-RU" dirty="0" smtClean="0"/>
              <a:t>Станция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6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8586"/>
            <a:ext cx="10058400" cy="1609344"/>
          </a:xfrm>
        </p:spPr>
        <p:txBody>
          <a:bodyPr/>
          <a:lstStyle/>
          <a:p>
            <a:r>
              <a:rPr lang="ru-RU" dirty="0" smtClean="0"/>
              <a:t>Ой, кто это….?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8586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Первый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2257929"/>
            <a:ext cx="71876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Ваша задача угадать путешественников по фотографиям и описанию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9033" y="2360451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Баллы:</a:t>
            </a:r>
          </a:p>
          <a:p>
            <a:r>
              <a:rPr lang="ru-RU" sz="2800" dirty="0" smtClean="0"/>
              <a:t>1 бал – без вариантов ответа</a:t>
            </a:r>
          </a:p>
          <a:p>
            <a:r>
              <a:rPr lang="ru-RU" sz="2800" dirty="0" smtClean="0"/>
              <a:t>0.5 балов – с вариантами ответа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3714" cy="34295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3" y="0"/>
            <a:ext cx="2351315" cy="3425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841"/>
            <a:ext cx="2503712" cy="33254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2" y="3425840"/>
            <a:ext cx="2351316" cy="32499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7424" y="0"/>
            <a:ext cx="61696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Кто это?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2400" dirty="0"/>
              <a:t>Он открыл народ Новой Гвинеи</a:t>
            </a:r>
            <a:r>
              <a:rPr lang="ru-RU" sz="2400" dirty="0" smtClean="0"/>
              <a:t>. </a:t>
            </a:r>
            <a:r>
              <a:rPr lang="ru-RU" sz="2400" dirty="0"/>
              <a:t>Он учил </a:t>
            </a:r>
            <a:r>
              <a:rPr lang="ru-RU" sz="2400" dirty="0" smtClean="0"/>
              <a:t>папуасов ,</a:t>
            </a:r>
            <a:r>
              <a:rPr lang="ru-RU" sz="2400" dirty="0"/>
              <a:t>как нужно общаться с белыми </a:t>
            </a:r>
            <a:r>
              <a:rPr lang="ru-RU" sz="2400" dirty="0" smtClean="0"/>
              <a:t>людьми ,</a:t>
            </a:r>
            <a:r>
              <a:rPr lang="ru-RU" sz="2400" dirty="0"/>
              <a:t>давал понять </a:t>
            </a:r>
            <a:r>
              <a:rPr lang="ru-RU" sz="2400" dirty="0" smtClean="0"/>
              <a:t>им ,</a:t>
            </a:r>
            <a:r>
              <a:rPr lang="ru-RU" sz="2400" dirty="0"/>
              <a:t>что не все белые такие же </a:t>
            </a:r>
            <a:r>
              <a:rPr lang="ru-RU" sz="2400" dirty="0" smtClean="0"/>
              <a:t>добрые ,</a:t>
            </a:r>
            <a:r>
              <a:rPr lang="ru-RU" sz="2400" dirty="0"/>
              <a:t>как </a:t>
            </a:r>
            <a:r>
              <a:rPr lang="ru-RU" sz="2400" dirty="0" smtClean="0"/>
              <a:t>он.</a:t>
            </a:r>
            <a:r>
              <a:rPr lang="ru-RU" sz="2400" dirty="0"/>
              <a:t> В своих работах Николай Николаевич собрал важнейшие данные о Природе  и народах  Индонезии и </a:t>
            </a:r>
            <a:r>
              <a:rPr lang="ru-RU" sz="2400" dirty="0" smtClean="0"/>
              <a:t>Филиппин ,Австралии ,Меланезии </a:t>
            </a:r>
            <a:r>
              <a:rPr lang="ru-RU" sz="2400" dirty="0"/>
              <a:t>и Западной Полинезии</a:t>
            </a:r>
            <a:r>
              <a:rPr lang="ru-RU" sz="2400" dirty="0" smtClean="0"/>
              <a:t>. Он </a:t>
            </a:r>
            <a:r>
              <a:rPr lang="ru-RU" sz="2400" dirty="0"/>
              <a:t>составил и привез в Россию огромную коллекцию по  этнографии и антропологии</a:t>
            </a:r>
            <a:r>
              <a:rPr lang="ru-RU" sz="2400" dirty="0" smtClean="0"/>
              <a:t>.                 </a:t>
            </a:r>
          </a:p>
          <a:p>
            <a:r>
              <a:rPr lang="ru-RU" sz="2400" dirty="0" smtClean="0">
                <a:hlinkClick r:id="rId7" action="ppaction://hlinksldjump"/>
              </a:rPr>
              <a:t>Варианты ответов</a:t>
            </a:r>
            <a:endParaRPr lang="ru-RU" sz="2400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67401" y="1283946"/>
            <a:ext cx="5399690" cy="5840384"/>
          </a:xfrm>
        </p:spPr>
        <p:txBody>
          <a:bodyPr/>
          <a:lstStyle/>
          <a:p>
            <a:r>
              <a:rPr lang="ru-RU" dirty="0"/>
              <a:t>русский путешественник, писатель, </a:t>
            </a:r>
            <a:r>
              <a:rPr lang="ru-RU" dirty="0">
                <a:hlinkClick r:id="rId2" tooltip="Тверь"/>
              </a:rPr>
              <a:t>тверской</a:t>
            </a:r>
            <a:r>
              <a:rPr lang="ru-RU" dirty="0"/>
              <a:t> купец, автор знаменитых путевых записей, известных под названием «</a:t>
            </a:r>
            <a:r>
              <a:rPr lang="ru-RU" dirty="0" err="1">
                <a:hlinkClick r:id="rId3" tooltip="Хожение за три моря"/>
              </a:rPr>
              <a:t>Хожение</a:t>
            </a:r>
            <a:r>
              <a:rPr lang="ru-RU" dirty="0">
                <a:hlinkClick r:id="rId3" tooltip="Хожение за три моря"/>
              </a:rPr>
              <a:t> за три моря</a:t>
            </a:r>
            <a:r>
              <a:rPr lang="ru-RU" dirty="0"/>
              <a:t>». Стал одним из первых европейцев, достигших Индии в XV веке 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>
                <a:hlinkClick r:id="rId4" action="ppaction://hlinksldjump"/>
              </a:rPr>
              <a:t>Варианты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Картинки по запросу Афана́сий Ники́тин"/>
          <p:cNvSpPr>
            <a:spLocks noChangeAspect="1" noChangeArrowheads="1"/>
          </p:cNvSpPr>
          <p:nvPr/>
        </p:nvSpPr>
        <p:spPr bwMode="auto">
          <a:xfrm>
            <a:off x="533948" y="1380223"/>
            <a:ext cx="2823906" cy="282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228297"/>
            <a:ext cx="3041480" cy="2807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54" y="1525354"/>
            <a:ext cx="2370972" cy="33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131</TotalTime>
  <Words>237</Words>
  <Application>Microsoft Office PowerPoint</Application>
  <PresentationFormat>Широкоэкранный</PresentationFormat>
  <Paragraphs>45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Impact</vt:lpstr>
      <vt:lpstr>Wingdings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Миклухо - Маклай</vt:lpstr>
      <vt:lpstr>Ой, кто это….?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Ой где это…..?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Миклухо - Маклай</dc:title>
  <dc:creator>Павел Цемалий</dc:creator>
  <cp:lastModifiedBy>Павел Цемалий</cp:lastModifiedBy>
  <cp:revision>13</cp:revision>
  <dcterms:created xsi:type="dcterms:W3CDTF">2018-01-28T15:16:25Z</dcterms:created>
  <dcterms:modified xsi:type="dcterms:W3CDTF">2018-01-30T19:33:45Z</dcterms:modified>
</cp:coreProperties>
</file>