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Горные породы. Землетрясения. Вулканы и Гейзеры</a:t>
            </a:r>
            <a:endParaRPr lang="ru-RU" dirty="0"/>
          </a:p>
        </p:txBody>
      </p:sp>
      <p:pic>
        <p:nvPicPr>
          <p:cNvPr id="4" name="Содержимое 3" descr="минера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556793"/>
            <a:ext cx="4224468" cy="3168351"/>
          </a:xfrm>
        </p:spPr>
      </p:pic>
      <p:pic>
        <p:nvPicPr>
          <p:cNvPr id="2050" name="Picture 2" descr="http://f3.mylove.ru/F54cxZa1D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632" y="1556793"/>
            <a:ext cx="408234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0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Какая гора не является вулканом?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Килиманджаро    Б. Джомолунгма 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В. Гекла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Наука изучающая землетрясения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Геология     Б. Геодезия  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В. Сейсмология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403848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 задание </a:t>
            </a:r>
            <a:br>
              <a:rPr lang="ru-RU" dirty="0" smtClean="0"/>
            </a:br>
            <a:r>
              <a:rPr lang="ru-RU" dirty="0" smtClean="0"/>
              <a:t>Составить кроссворд  по теме вулканы и гейзеры на 10 слов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48064"/>
          </a:xfrm>
        </p:spPr>
        <p:txBody>
          <a:bodyPr>
            <a:prstTxWarp prst="textTriangle">
              <a:avLst/>
            </a:prstTxWarp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ru-RU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44824"/>
            <a:ext cx="8686800" cy="136815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Разгадайте ребус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Земли</a:t>
            </a:r>
            <a:endParaRPr lang="ru-RU" dirty="0"/>
          </a:p>
        </p:txBody>
      </p:sp>
      <p:pic>
        <p:nvPicPr>
          <p:cNvPr id="4" name="Содержимое 3" descr="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340768"/>
            <a:ext cx="7344816" cy="4524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обенности-осадочных-пор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568952" cy="5603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Землетрясение</a:t>
            </a:r>
            <a:endParaRPr lang="ru-RU" dirty="0"/>
          </a:p>
        </p:txBody>
      </p:sp>
      <p:pic>
        <p:nvPicPr>
          <p:cNvPr id="4" name="Содержимое 3" descr="землетря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4830" y="1554163"/>
            <a:ext cx="684674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ЭТНА</a:t>
            </a:r>
            <a:endParaRPr lang="ru-RU" dirty="0"/>
          </a:p>
        </p:txBody>
      </p:sp>
      <p:pic>
        <p:nvPicPr>
          <p:cNvPr id="4" name="Содержимое 3" descr="vesuvius-erup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68760"/>
            <a:ext cx="4191000" cy="3846719"/>
          </a:xfrm>
        </p:spPr>
      </p:pic>
      <p:pic>
        <p:nvPicPr>
          <p:cNvPr id="6" name="Содержимое 5" descr="эт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68761"/>
            <a:ext cx="4343400" cy="3891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Долина Гейзеров</a:t>
            </a:r>
            <a:endParaRPr lang="ru-RU" dirty="0"/>
          </a:p>
        </p:txBody>
      </p:sp>
      <p:pic>
        <p:nvPicPr>
          <p:cNvPr id="4" name="Содержимое 3" descr="гейзе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106" y="1554163"/>
            <a:ext cx="81441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Проверим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1.РАСПРЕДЕЛИТЕ ГОРНЫЕ ПОРОДЫ ПО ГРУППАМ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МРАМОР, ПЕСОК, ГРАНИТ, БАЗАЛЬТ, КВАРЦИТ, ПОВАРЕННАЯ СОЛЬ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МЕСТО НА ГЛУБИНЕ, ГДЕ ОБРАЗУЕТСЯ РАЗРЫВ И СМЕЩЕНИЕ ГОРНЫХ ПОРОД НАЗЫВАЕТСЯ?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ЭПИЦЕНТР     Б. ОЧАГ      В. МАГМА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ИЗЛИВШАЯСЯ МАГМА НАЗЫВАЕТСЯ: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ЖЕРЛО      Б. ЛАВА     В.ОЧАГ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24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Место на земной поверхности, находящееся над очагом землетрясения: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очаг       Б. эпицентр       В. кратер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 Канал, по которому поднимается магма: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кратер        Б. жерло           В. очаг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 Фонтанирующий источник: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вулкан         Б. гейзер            В. Очаг</a:t>
            </a:r>
            <a:b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68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Горные породы. Землетрясения. Вулканы и Гейзеры</vt:lpstr>
      <vt:lpstr>Разгадайте ребус </vt:lpstr>
      <vt:lpstr>Строение Земли</vt:lpstr>
      <vt:lpstr>Слайд 4</vt:lpstr>
      <vt:lpstr>Землетрясение</vt:lpstr>
      <vt:lpstr>ЭТНА</vt:lpstr>
      <vt:lpstr>Долина Гейзеров</vt:lpstr>
      <vt:lpstr>Проверим свои знания</vt:lpstr>
      <vt:lpstr>  4. Место на земной поверхности, находящееся над очагом землетрясения: А. очаг       Б. эпицентр       В. кратер 5. Канал, по которому поднимается магма: А. кратер        Б. жерло           В. очаг 6. Фонтанирующий источник: А. вулкан         Б. гейзер            В. Очаг  </vt:lpstr>
      <vt:lpstr>7. Какая гора не является вулканом?      А. Килиманджаро    Б. Джомолунгма                                  В. Гекла 8. Наука изучающая землетрясения      А. Геология     Б. Геодезия                                                     В. Сейсмология</vt:lpstr>
      <vt:lpstr>Домашнее  задание  Составить кроссворд  по теме вулканы и гейзеры на 10 слов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породы. Землетрясения. Вулканы и Гейзеры</dc:title>
  <dc:creator>123</dc:creator>
  <cp:lastModifiedBy>123</cp:lastModifiedBy>
  <cp:revision>9</cp:revision>
  <dcterms:created xsi:type="dcterms:W3CDTF">2016-12-07T14:16:43Z</dcterms:created>
  <dcterms:modified xsi:type="dcterms:W3CDTF">2017-04-21T13:21:45Z</dcterms:modified>
</cp:coreProperties>
</file>