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 varScale="1">
        <p:scale>
          <a:sx n="106" d="100"/>
          <a:sy n="10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9D0C-8E85-4A49-96E9-DE7C8FA9456B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D440-1DBF-4CB7-9FA6-99AA59234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Зеленая </a:t>
            </a:r>
            <a:r>
              <a:rPr lang="ru-RU" sz="66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  <a:endParaRPr lang="ru-RU" sz="6600" u="sng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357826"/>
            <a:ext cx="5429288" cy="207172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1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Дюкарева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Ефросиния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 9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МОУСОШ №</a:t>
            </a:r>
            <a:r>
              <a:rPr lang="en-US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  <a:p>
            <a:r>
              <a:rPr lang="en-US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8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500174"/>
            <a:ext cx="5857884" cy="39052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Зеленая революция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643998" cy="107157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преобразование сельского хозяйства на основе современной техники. 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71678"/>
            <a:ext cx="6072230" cy="45541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232449" cy="7984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913513_cc4d58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28586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1000108"/>
            <a:ext cx="2928958" cy="10001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 АМР США Вильям </a:t>
            </a:r>
            <a:r>
              <a:rPr lang="ru-RU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Гауд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1968 г.</a:t>
            </a:r>
          </a:p>
        </p:txBody>
      </p:sp>
      <p:pic>
        <p:nvPicPr>
          <p:cNvPr id="8" name="Рисунок 7" descr="Wollaston_William_Hyde_Jackson_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214554"/>
            <a:ext cx="3500462" cy="43601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29322" y="4857760"/>
            <a:ext cx="231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«Зеленая революция» 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501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Зелёной революции было положено в Мексике в 1943 году.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4143404" cy="3336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4" y="1285860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Норман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Борлоуг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857496"/>
            <a:ext cx="4540870" cy="3500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07207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1970 году </a:t>
            </a:r>
            <a:r>
              <a:rPr lang="ru-RU" sz="2000" u="sng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Борлоуг</a:t>
            </a:r>
            <a:r>
              <a:rPr lang="ru-RU" sz="2000" u="sng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получил Нобелевскую премию мира.</a:t>
            </a:r>
            <a:endParaRPr lang="ru-RU" sz="2000" u="sng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griculture_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6244952564_49659f33d4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Зелёная революция позволила не только прокормить увеличивающееся население Земли, но и улучшить его качество жизни.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40cc7d6cfb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6734862" cy="4209289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 же время из-за широкого распространения минеральных удобрений и пестицидов возникли проблемы экологического характера.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i (1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928802"/>
            <a:ext cx="6640373" cy="44200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c267aa4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 стала чудовищная технологическая колонизация</a:t>
            </a:r>
            <a:endParaRPr lang="ru-RU" sz="24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KNjiOcc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7715272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Зеленая революция</vt:lpstr>
      <vt:lpstr>Зеленая революция</vt:lpstr>
      <vt:lpstr>Происхождение </vt:lpstr>
      <vt:lpstr>Слайд 4</vt:lpstr>
      <vt:lpstr>Слайд 5</vt:lpstr>
      <vt:lpstr>Зелёная революция позволила не только прокормить увеличивающееся население Земли, но и улучшить его качество жизни.</vt:lpstr>
      <vt:lpstr>В то же время из-за широкого распространения минеральных удобрений и пестицидов возникли проблемы экологического характера. 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революция</dc:title>
  <dc:creator>фр</dc:creator>
  <cp:lastModifiedBy>фр</cp:lastModifiedBy>
  <cp:revision>27</cp:revision>
  <dcterms:created xsi:type="dcterms:W3CDTF">2016-12-11T18:04:41Z</dcterms:created>
  <dcterms:modified xsi:type="dcterms:W3CDTF">2017-01-24T12:21:00Z</dcterms:modified>
</cp:coreProperties>
</file>