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9" r:id="rId3"/>
    <p:sldId id="258" r:id="rId4"/>
    <p:sldId id="256" r:id="rId5"/>
    <p:sldId id="259" r:id="rId6"/>
    <p:sldId id="27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EB6690-80DD-4A7A-8401-716A85701F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C9D313-706F-4339-9974-66ACA941A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5"/>
            <a:ext cx="77153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окружающего мира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 классе</a:t>
            </a:r>
          </a:p>
          <a:p>
            <a:pPr algn="ctr"/>
            <a:endParaRPr lang="ru-RU" sz="5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–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Перспективная начальная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 algn="ctr"/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Полева Е.К.,</a:t>
            </a:r>
          </a:p>
          <a:p>
            <a:pPr algn="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pPr algn="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 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6b3b85dee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59769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4715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Второе  звено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24394537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52"/>
            <a:ext cx="4520709" cy="365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6a00d8341bf67c53ef0147e3d0407f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545779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2539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Третье звено </a:t>
            </a:r>
          </a:p>
        </p:txBody>
      </p:sp>
      <p:pic>
        <p:nvPicPr>
          <p:cNvPr id="5" name="Picture 2" descr="TBMycoDorward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857628"/>
            <a:ext cx="3283638" cy="281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.ozone.ru/multimedia/1015335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66"/>
            <a:ext cx="4263063" cy="5500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857232"/>
            <a:ext cx="3407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с.10 - 11</a:t>
            </a:r>
            <a:endParaRPr lang="ru-RU" sz="7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foodfreedom.files.wordpress.com/2010/05/soils-and-see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401590" cy="586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643998" cy="62170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“На уроке было интересно. </a:t>
            </a:r>
          </a:p>
          <a:p>
            <a:pPr algn="ctr"/>
            <a:r>
              <a:rPr lang="ru-RU" sz="5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Я отлично поработал и узнал много нового”</a:t>
            </a:r>
          </a:p>
          <a:p>
            <a:endParaRPr lang="ru-RU" sz="5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“Я старался работать,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 у меня  не всё получилось”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vetclub.ru/tim/43a33e0d3872d01c003cac151932da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23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28604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Приятно утром пройтись босыми ногами по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земле 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ощутить прохладу росы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4429132"/>
            <a:ext cx="62151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планеты  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есть 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спутник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Луна.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00240"/>
            <a:ext cx="2751769" cy="185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Земля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2143112" cy="21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71480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ПОЧВА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643050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образуется почва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23b372be97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71810"/>
            <a:ext cx="64434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2705100" cy="42132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4484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почвы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857364"/>
            <a:ext cx="2524125" cy="4203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9" descr="apogoda-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2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00108"/>
            <a:ext cx="18002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G00436_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285992"/>
            <a:ext cx="1785938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Кро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110944"/>
            <a:ext cx="2162172" cy="163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usiter.com/uploads/20150910/+osen+berezi+mostik+38689059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ost2.ru/uploads/img/ekologiya_pochv_3.jpg"/>
          <p:cNvPicPr>
            <a:picLocks noChangeAspect="1" noChangeArrowheads="1"/>
          </p:cNvPicPr>
          <p:nvPr/>
        </p:nvPicPr>
        <p:blipFill>
          <a:blip r:embed="rId2" cstate="print"/>
          <a:srcRect l="23438" r="9062"/>
          <a:stretch>
            <a:fillRect/>
          </a:stretch>
        </p:blipFill>
        <p:spPr bwMode="auto">
          <a:xfrm>
            <a:off x="357158" y="285728"/>
            <a:ext cx="3664795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2" name="Picture 4" descr="https://fs00.infourok.ru/images/doc/243/231418/2/img22.jpg"/>
          <p:cNvPicPr>
            <a:picLocks noChangeAspect="1" noChangeArrowheads="1"/>
          </p:cNvPicPr>
          <p:nvPr/>
        </p:nvPicPr>
        <p:blipFill>
          <a:blip r:embed="rId3" cstate="print"/>
          <a:srcRect l="13514" t="1802" r="1350" b="2702"/>
          <a:stretch>
            <a:fillRect/>
          </a:stretch>
        </p:blipFill>
        <p:spPr bwMode="auto">
          <a:xfrm>
            <a:off x="4429124" y="1785926"/>
            <a:ext cx="450059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duvan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58988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 rot="1693952">
            <a:off x="2411413" y="1916113"/>
            <a:ext cx="1223962" cy="936625"/>
          </a:xfrm>
          <a:prstGeom prst="rightArrow">
            <a:avLst>
              <a:gd name="adj1" fmla="val 50000"/>
              <a:gd name="adj2" fmla="val 326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2686923">
            <a:off x="5651500" y="3213100"/>
            <a:ext cx="1223963" cy="936625"/>
          </a:xfrm>
          <a:prstGeom prst="rightArrow">
            <a:avLst>
              <a:gd name="adj1" fmla="val 50000"/>
              <a:gd name="adj2" fmla="val 326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6" descr="47722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857628"/>
            <a:ext cx="21256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488" y="428604"/>
            <a:ext cx="5876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ЕПЬ ПИТАНИЯ*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macroid.ru/mdata/23/2222222222222222222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14620"/>
            <a:ext cx="2414327" cy="167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alerian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71480"/>
            <a:ext cx="4767358" cy="57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928670"/>
            <a:ext cx="27535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</a:t>
            </a:r>
          </a:p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звено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</TotalTime>
  <Words>89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27</cp:revision>
  <dcterms:created xsi:type="dcterms:W3CDTF">2017-01-28T20:25:00Z</dcterms:created>
  <dcterms:modified xsi:type="dcterms:W3CDTF">2017-02-10T19:17:51Z</dcterms:modified>
</cp:coreProperties>
</file>