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</p:sldMasterIdLst>
  <p:handoutMasterIdLst>
    <p:handoutMasterId r:id="rId17"/>
  </p:handoutMasterIdLst>
  <p:sldIdLst>
    <p:sldId id="256" r:id="rId2"/>
    <p:sldId id="257" r:id="rId3"/>
    <p:sldId id="259" r:id="rId4"/>
    <p:sldId id="261" r:id="rId5"/>
    <p:sldId id="262" r:id="rId6"/>
    <p:sldId id="280" r:id="rId7"/>
    <p:sldId id="263" r:id="rId8"/>
    <p:sldId id="275" r:id="rId9"/>
    <p:sldId id="276" r:id="rId10"/>
    <p:sldId id="281" r:id="rId11"/>
    <p:sldId id="286" r:id="rId12"/>
    <p:sldId id="277" r:id="rId13"/>
    <p:sldId id="283" r:id="rId14"/>
    <p:sldId id="284" r:id="rId15"/>
    <p:sldId id="282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9900"/>
    <a:srgbClr val="3333FF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1860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955ABE-9919-4763-865C-D7578DDE1466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856E64-9575-470F-8E9D-4F3ED45C360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903D39-F625-4A55-9B68-AF77104C03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0612D9-83C0-4C69-9774-A21BDE5BE7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3D6EBC-4C5E-418E-A2E8-7EFC3B5A33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CFA569F-7C9B-484F-B0AA-87735E88142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3AA8B0A-EAF3-4D33-A6CA-CC6FDC0D0E6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8CBEEB3-51C1-4C4E-B0A7-EA76B10AEE4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53FC65-1CC4-4BF4-B913-41C9C90551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3E7024-7B93-4ECC-B442-A9DD82740B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73E00C-3D11-4F95-920A-192C153782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867632-4C47-4812-BD69-01D5C58FAF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FA726E-D17E-4034-9496-810C10AB77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9ADE88-E6B8-4B7D-B5B8-84E9CF0926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F1CF63-BB7A-4105-AA4A-AE6C1C2486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B7A9B6-DDED-430A-94F9-06A6C8A3CB7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78D4CAE-4A36-455E-A8E1-2FD5CD972E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Admin\&#1056;&#1072;&#1073;&#1086;&#1095;&#1080;&#1081;%20&#1089;&#1090;&#1086;&#1083;\0000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Documents and Settings\Admin\Рабочий стол\День здоровья\загруженное.jpg"/>
          <p:cNvPicPr>
            <a:picLocks noChangeAspect="1" noChangeArrowheads="1"/>
          </p:cNvPicPr>
          <p:nvPr/>
        </p:nvPicPr>
        <p:blipFill>
          <a:blip r:embed="rId3" cstate="print"/>
          <a:srcRect t="3773" b="14634"/>
          <a:stretch>
            <a:fillRect/>
          </a:stretch>
        </p:blipFill>
        <p:spPr bwMode="auto">
          <a:xfrm>
            <a:off x="3000364" y="214290"/>
            <a:ext cx="3389180" cy="2357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57356" y="1785926"/>
            <a:ext cx="5857917" cy="1470025"/>
          </a:xfrm>
        </p:spPr>
        <p:txBody>
          <a:bodyPr/>
          <a:lstStyle/>
          <a:p>
            <a:pPr algn="ctr"/>
            <a:r>
              <a:rPr lang="ru-RU" sz="8000" b="1" dirty="0">
                <a:solidFill>
                  <a:srgbClr val="FF3300"/>
                </a:solidFill>
                <a:latin typeface="Times New Roman" pitchFamily="18" charset="0"/>
              </a:rPr>
              <a:t>7 апреля -</a:t>
            </a:r>
            <a:r>
              <a:rPr lang="ru-RU" dirty="0"/>
              <a:t>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71472" y="3643314"/>
            <a:ext cx="8572528" cy="3024187"/>
          </a:xfrm>
        </p:spPr>
        <p:txBody>
          <a:bodyPr/>
          <a:lstStyle/>
          <a:p>
            <a:pPr algn="ctr"/>
            <a:r>
              <a:rPr lang="ru-RU" sz="7200" b="1" dirty="0">
                <a:solidFill>
                  <a:srgbClr val="FF0000"/>
                </a:solidFill>
                <a:latin typeface="Times New Roman" pitchFamily="18" charset="0"/>
              </a:rPr>
              <a:t>Международный  день здоровья</a:t>
            </a:r>
          </a:p>
        </p:txBody>
      </p:sp>
      <p:pic>
        <p:nvPicPr>
          <p:cNvPr id="5" name="0000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00034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Documents and Settings\Admin\Рабочий стол\День здоровья\x_26f192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5263"/>
          <a:stretch>
            <a:fillRect/>
          </a:stretch>
        </p:blipFill>
        <p:spPr bwMode="auto">
          <a:xfrm>
            <a:off x="1071538" y="428604"/>
            <a:ext cx="7858180" cy="6143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285728"/>
            <a:ext cx="7862150" cy="5962672"/>
          </a:xfrm>
        </p:spPr>
        <p:txBody>
          <a:bodyPr>
            <a:normAutofit lnSpcReduction="10000"/>
          </a:bodyPr>
          <a:lstStyle/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«В  здоровом теле –</a:t>
            </a: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здоровый дух»</a:t>
            </a: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Так говорят, когда хотят подчеркнуть, что только физически здоровый человек обладает высоким зарядом энергии, бодрости. И одним из источников бодрости является 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зарядка.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Она так называется, потому что заряжает нас энергией и хорошим настроением на весь день, помогая организму проснуться и активно включиться в работу.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J023305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43314"/>
            <a:ext cx="2913119" cy="2595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1538" y="357166"/>
            <a:ext cx="5786478" cy="1060472"/>
          </a:xfrm>
        </p:spPr>
        <p:txBody>
          <a:bodyPr>
            <a:noAutofit/>
          </a:bodyPr>
          <a:lstStyle/>
          <a:p>
            <a:pPr algn="ctr"/>
            <a:r>
              <a:rPr lang="ru-RU" sz="8800" b="1" dirty="0">
                <a:solidFill>
                  <a:srgbClr val="FF3300"/>
                </a:solidFill>
                <a:effectLst/>
                <a:latin typeface="Times New Roman" pitchFamily="18" charset="0"/>
              </a:rPr>
              <a:t>Помните: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1000100" y="2000240"/>
            <a:ext cx="8143900" cy="4248160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ru-RU" sz="5400" b="1" dirty="0">
                <a:latin typeface="Times New Roman" pitchFamily="18" charset="0"/>
              </a:rPr>
              <a:t>День вашего здоровья — </a:t>
            </a:r>
          </a:p>
          <a:p>
            <a:pPr algn="ctr">
              <a:buFontTx/>
              <a:buNone/>
            </a:pPr>
            <a:r>
              <a:rPr lang="ru-RU" sz="5400" b="1" dirty="0">
                <a:latin typeface="Times New Roman" pitchFamily="18" charset="0"/>
              </a:rPr>
              <a:t>это каждый день </a:t>
            </a:r>
          </a:p>
          <a:p>
            <a:pPr algn="ctr">
              <a:buFontTx/>
              <a:buNone/>
            </a:pPr>
            <a:r>
              <a:rPr lang="ru-RU" sz="5400" b="1" dirty="0">
                <a:latin typeface="Times New Roman" pitchFamily="18" charset="0"/>
              </a:rPr>
              <a:t>вашей жизни. </a:t>
            </a:r>
          </a:p>
          <a:p>
            <a:pPr algn="ctr">
              <a:buFontTx/>
              <a:buNone/>
            </a:pPr>
            <a:endParaRPr lang="ru-RU" sz="2400" b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algn="ctr">
              <a:buFontTx/>
              <a:buNone/>
            </a:pP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</a:rPr>
              <a:t>Будьте </a:t>
            </a:r>
            <a:r>
              <a:rPr lang="ru-RU" sz="5400" b="1" dirty="0">
                <a:solidFill>
                  <a:srgbClr val="FF0000"/>
                </a:solidFill>
                <a:latin typeface="Times New Roman" pitchFamily="18" charset="0"/>
              </a:rPr>
              <a:t>здоровы!</a:t>
            </a:r>
          </a:p>
        </p:txBody>
      </p:sp>
      <p:pic>
        <p:nvPicPr>
          <p:cNvPr id="7" name="Picture 3" descr="J02330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357166"/>
            <a:ext cx="1979228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Documents and Settings\Admin\Рабочий стол\День здоровья\69e940e73e7295b371b98ab8a6f4b917_h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214422"/>
            <a:ext cx="6705617" cy="529393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00100" y="357166"/>
            <a:ext cx="81439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Время </a:t>
            </a: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одумать о здоровье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Documents and Settings\Admin\Рабочий стол\День здоровья\4622-3c3c48ed_8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7007" y="357166"/>
            <a:ext cx="8136993" cy="6072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а 7 из 124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0"/>
            <a:ext cx="7429552" cy="689121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85852" y="5786454"/>
            <a:ext cx="785814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</a:rPr>
              <a:t>Здоровым быть модно!</a:t>
            </a:r>
            <a:endParaRPr lang="ru-RU" sz="48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00562" y="714356"/>
            <a:ext cx="4054475" cy="15001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>
                <a:solidFill>
                  <a:srgbClr val="FF3300"/>
                </a:solidFill>
                <a:effectLst/>
                <a:latin typeface="Times New Roman" pitchFamily="18" charset="0"/>
              </a:rPr>
              <a:t>7 апреля </a:t>
            </a:r>
            <a:r>
              <a:rPr lang="ru-RU" sz="6000" b="1" dirty="0" smtClean="0">
                <a:solidFill>
                  <a:srgbClr val="FF3300"/>
                </a:solidFill>
                <a:effectLst/>
                <a:latin typeface="Times New Roman" pitchFamily="18" charset="0"/>
              </a:rPr>
              <a:t/>
            </a:r>
            <a:br>
              <a:rPr lang="ru-RU" sz="6000" b="1" dirty="0" smtClean="0">
                <a:solidFill>
                  <a:srgbClr val="FF3300"/>
                </a:solidFill>
                <a:effectLst/>
                <a:latin typeface="Times New Roman" pitchFamily="18" charset="0"/>
              </a:rPr>
            </a:br>
            <a:r>
              <a:rPr lang="ru-RU" sz="6000" b="1" dirty="0" smtClean="0">
                <a:solidFill>
                  <a:srgbClr val="FF3300"/>
                </a:solidFill>
                <a:effectLst/>
                <a:latin typeface="Times New Roman" pitchFamily="18" charset="0"/>
              </a:rPr>
              <a:t>1948 года   </a:t>
            </a:r>
            <a:endParaRPr lang="ru-RU" sz="6000" b="1" dirty="0">
              <a:solidFill>
                <a:srgbClr val="FF3300"/>
              </a:solidFill>
              <a:effectLst/>
              <a:latin typeface="Times New Roman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71472" y="2928934"/>
            <a:ext cx="5000660" cy="3500462"/>
          </a:xfrm>
        </p:spPr>
        <p:txBody>
          <a:bodyPr>
            <a:normAutofit lnSpcReduction="10000"/>
          </a:bodyPr>
          <a:lstStyle/>
          <a:p>
            <a:pPr algn="ctr">
              <a:buFontTx/>
              <a:buNone/>
            </a:pPr>
            <a:r>
              <a:rPr lang="ru-RU" sz="4400" dirty="0">
                <a:latin typeface="Times New Roman" pitchFamily="18" charset="0"/>
              </a:rPr>
              <a:t>День </a:t>
            </a:r>
            <a:r>
              <a:rPr lang="ru-RU" sz="4400" dirty="0" smtClean="0">
                <a:latin typeface="Times New Roman" pitchFamily="18" charset="0"/>
              </a:rPr>
              <a:t>создания </a:t>
            </a:r>
            <a:r>
              <a:rPr lang="ru-RU" sz="4400" b="1" dirty="0" smtClean="0">
                <a:latin typeface="Times New Roman" pitchFamily="18" charset="0"/>
              </a:rPr>
              <a:t>Всемирной</a:t>
            </a:r>
          </a:p>
          <a:p>
            <a:pPr algn="ctr">
              <a:buFontTx/>
              <a:buNone/>
            </a:pPr>
            <a:r>
              <a:rPr lang="ru-RU" sz="4400" b="1" dirty="0" smtClean="0">
                <a:latin typeface="Times New Roman" pitchFamily="18" charset="0"/>
              </a:rPr>
              <a:t>организации </a:t>
            </a:r>
            <a:r>
              <a:rPr lang="ru-RU" sz="4400" b="1" dirty="0">
                <a:latin typeface="Times New Roman" pitchFamily="18" charset="0"/>
              </a:rPr>
              <a:t>здравоохранения</a:t>
            </a:r>
            <a:r>
              <a:rPr lang="ru-RU" sz="4400" dirty="0">
                <a:latin typeface="Times New Roman" pitchFamily="18" charset="0"/>
              </a:rPr>
              <a:t>  </a:t>
            </a:r>
          </a:p>
          <a:p>
            <a:pPr algn="ctr">
              <a:buFontTx/>
              <a:buNone/>
            </a:pP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</a:rPr>
              <a:t>(ВОЗ</a:t>
            </a:r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</a:rPr>
              <a:t>)</a:t>
            </a:r>
          </a:p>
        </p:txBody>
      </p:sp>
      <p:pic>
        <p:nvPicPr>
          <p:cNvPr id="3077" name="Picture 5" descr="C:\Documents and Settings\Admin\Рабочий стол\День здоровья\55623040_VOZ.jpg"/>
          <p:cNvPicPr>
            <a:picLocks noChangeAspect="1" noChangeArrowheads="1"/>
          </p:cNvPicPr>
          <p:nvPr/>
        </p:nvPicPr>
        <p:blipFill>
          <a:blip r:embed="rId2" cstate="print"/>
          <a:srcRect l="10000" r="13749" b="1666"/>
          <a:stretch>
            <a:fillRect/>
          </a:stretch>
        </p:blipFill>
        <p:spPr bwMode="auto">
          <a:xfrm>
            <a:off x="5572132" y="3000372"/>
            <a:ext cx="3249825" cy="31432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6" name="Picture 2" descr="Картинка 5 из 124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74012"/>
            <a:ext cx="3000396" cy="29458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effectLst/>
                <a:latin typeface="Times New Roman" pitchFamily="18" charset="0"/>
              </a:rPr>
              <a:t>Цель проведения дня здоровья: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928662" y="1571612"/>
            <a:ext cx="7964513" cy="4752975"/>
          </a:xfrm>
        </p:spPr>
        <p:txBody>
          <a:bodyPr/>
          <a:lstStyle/>
          <a:p>
            <a:pPr>
              <a:buFont typeface="Wingdings" pitchFamily="2" charset="2"/>
              <a:buChar char="Ш"/>
            </a:pPr>
            <a:r>
              <a:rPr lang="ru-RU" sz="4000" b="1" dirty="0">
                <a:latin typeface="Times New Roman" pitchFamily="18" charset="0"/>
              </a:rPr>
              <a:t>Дать  людям понять, как много значит здоровье в их жизни;</a:t>
            </a:r>
          </a:p>
          <a:p>
            <a:pPr>
              <a:buFont typeface="Wingdings" pitchFamily="2" charset="2"/>
              <a:buChar char="Ш"/>
            </a:pPr>
            <a:r>
              <a:rPr lang="ru-RU" sz="4000" b="1" dirty="0">
                <a:latin typeface="Times New Roman" pitchFamily="18" charset="0"/>
              </a:rPr>
              <a:t>решить, что  нужно сделать человеку, чтобы его собственное здоровье  и здоровье людей во всем мире стало лучше.</a:t>
            </a:r>
            <a:r>
              <a:rPr lang="ru-RU" sz="4000" dirty="0"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с двумя вырезанными противолежащими углами 9"/>
          <p:cNvSpPr/>
          <p:nvPr/>
        </p:nvSpPr>
        <p:spPr>
          <a:xfrm>
            <a:off x="1142976" y="3214686"/>
            <a:ext cx="7786742" cy="3214710"/>
          </a:xfrm>
          <a:prstGeom prst="snip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214414" y="3071810"/>
            <a:ext cx="7643866" cy="3571900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ru-RU" dirty="0">
                <a:latin typeface="Times New Roman" pitchFamily="18" charset="0"/>
              </a:rPr>
              <a:t>Каждый год </a:t>
            </a:r>
          </a:p>
          <a:p>
            <a:pPr algn="ctr">
              <a:buFontTx/>
              <a:buNone/>
            </a:pPr>
            <a:r>
              <a:rPr lang="ru-RU" b="1" dirty="0">
                <a:latin typeface="Times New Roman" pitchFamily="18" charset="0"/>
              </a:rPr>
              <a:t>Всемирный день здоровья</a:t>
            </a:r>
            <a:r>
              <a:rPr lang="ru-RU" dirty="0">
                <a:latin typeface="Times New Roman" pitchFamily="18" charset="0"/>
              </a:rPr>
              <a:t> </a:t>
            </a:r>
          </a:p>
          <a:p>
            <a:pPr algn="ctr">
              <a:buFontTx/>
              <a:buNone/>
            </a:pPr>
            <a:r>
              <a:rPr lang="ru-RU" b="1" i="1" dirty="0">
                <a:latin typeface="Times New Roman" pitchFamily="18" charset="0"/>
              </a:rPr>
              <a:t>посвящается глобальным проблемам, стоящим перед здравоохранением планеты, </a:t>
            </a:r>
            <a:endParaRPr lang="ru-RU" b="1" i="1" dirty="0" smtClean="0">
              <a:latin typeface="Times New Roman" pitchFamily="18" charset="0"/>
            </a:endParaRPr>
          </a:p>
          <a:p>
            <a:pPr algn="ctr">
              <a:buFontTx/>
              <a:buNone/>
            </a:pPr>
            <a:r>
              <a:rPr lang="ru-RU" b="1" i="1" dirty="0" smtClean="0">
                <a:latin typeface="Times New Roman" pitchFamily="18" charset="0"/>
              </a:rPr>
              <a:t>и проходит </a:t>
            </a:r>
            <a:r>
              <a:rPr lang="ru-RU" b="1" i="1" dirty="0">
                <a:latin typeface="Times New Roman" pitchFamily="18" charset="0"/>
              </a:rPr>
              <a:t>под разными </a:t>
            </a:r>
            <a:r>
              <a:rPr lang="ru-RU" b="1" i="1" dirty="0" smtClean="0">
                <a:latin typeface="Times New Roman" pitchFamily="18" charset="0"/>
              </a:rPr>
              <a:t>девизами.</a:t>
            </a:r>
            <a:endParaRPr lang="ru-RU" b="1" i="1" dirty="0">
              <a:latin typeface="Times New Roman" pitchFamily="18" charset="0"/>
            </a:endParaRPr>
          </a:p>
        </p:txBody>
      </p:sp>
      <p:pic>
        <p:nvPicPr>
          <p:cNvPr id="13" name="Picture 7" descr="C:\Documents and Settings\Admin\Рабочий стол\День здоровья\46e139b69a59.gif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143240" y="214290"/>
            <a:ext cx="3571899" cy="27431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8" name="Picture 10" descr="C:\Documents and Settings\Admin\Рабочий стол\День здоровья\imgFu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857224" y="3286124"/>
            <a:ext cx="4294589" cy="3357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>
          <a:xfrm>
            <a:off x="2483768" y="0"/>
            <a:ext cx="5400600" cy="3140968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effectLst/>
                <a:cs typeface="DaunPenh" pitchFamily="2" charset="0"/>
              </a:rPr>
              <a:t>«От фермы до тарелки — сделать продукты питания безопасными!» </a:t>
            </a:r>
            <a:endParaRPr lang="ru-RU" sz="4000" b="1" dirty="0">
              <a:solidFill>
                <a:srgbClr val="C00000"/>
              </a:solidFill>
              <a:effectLst/>
              <a:latin typeface="Arial" pitchFamily="34" charset="0"/>
              <a:cs typeface="DaunPenh" pitchFamily="2" charset="0"/>
            </a:endParaRPr>
          </a:p>
        </p:txBody>
      </p:sp>
      <p:pic>
        <p:nvPicPr>
          <p:cNvPr id="1026" name="Picture 2" descr="C:\Users\Татьяна\Desktop\Eda-v-korzine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924944"/>
            <a:ext cx="5904656" cy="36965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8" descr="C:\Documents and Settings\Admin\Рабочий стол\День здоровья\globu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5376"/>
            <a:ext cx="9144000" cy="6963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4" name="Picture 8" descr="C:\Documents and Settings\Admin\Рабочий стол\День здоровья\29p9mj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1285860"/>
            <a:ext cx="3429024" cy="2975007"/>
          </a:xfrm>
          <a:prstGeom prst="rect">
            <a:avLst/>
          </a:prstGeom>
          <a:noFill/>
        </p:spPr>
      </p:pic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00" y="285728"/>
            <a:ext cx="8143900" cy="1143000"/>
          </a:xfrm>
        </p:spPr>
        <p:txBody>
          <a:bodyPr/>
          <a:lstStyle/>
          <a:p>
            <a:pPr algn="ctr"/>
            <a:r>
              <a:rPr lang="ru-RU" sz="5400" b="1" dirty="0">
                <a:solidFill>
                  <a:srgbClr val="FF3300"/>
                </a:solidFill>
                <a:effectLst/>
                <a:latin typeface="Times New Roman" pitchFamily="18" charset="0"/>
              </a:rPr>
              <a:t>Девиз</a:t>
            </a:r>
            <a:r>
              <a:rPr lang="ru-RU" sz="5400" b="1" dirty="0">
                <a:solidFill>
                  <a:srgbClr val="FF3300"/>
                </a:solidFill>
                <a:latin typeface="Times New Roman" pitchFamily="18" charset="0"/>
              </a:rPr>
              <a:t> дня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000100" y="4429132"/>
            <a:ext cx="8143900" cy="2085968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sz="4400" b="1" dirty="0" smtClean="0">
                <a:latin typeface="Times New Roman" pitchFamily="18" charset="0"/>
              </a:rPr>
              <a:t>«Нужно жить так, чтобы хорошо себя чувствовать в любом возрасте!» </a:t>
            </a:r>
            <a:endParaRPr lang="ru-RU" sz="4400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0" name="Picture 6" descr="C:\Documents and Settings\Admin\Рабочий стол\День здоровья\genero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214413" y="4929198"/>
            <a:ext cx="2682741" cy="1726997"/>
          </a:xfrm>
          <a:prstGeom prst="rect">
            <a:avLst/>
          </a:prstGeom>
          <a:noFill/>
        </p:spPr>
      </p:pic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928662" y="764704"/>
            <a:ext cx="821533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effectLst/>
                <a:latin typeface="Times New Roman" pitchFamily="18" charset="0"/>
              </a:rPr>
              <a:t>Основа здоровья –</a:t>
            </a:r>
            <a:r>
              <a:rPr lang="ru-RU" dirty="0">
                <a:solidFill>
                  <a:srgbClr val="FF0000"/>
                </a:solidFill>
                <a:effectLst/>
                <a:latin typeface="Times New Roman" pitchFamily="18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  <a:effectLst/>
                <a:latin typeface="Times New Roman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effectLst/>
                <a:latin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effectLst/>
                <a:latin typeface="Times New Roman" pitchFamily="18" charset="0"/>
              </a:rPr>
              <a:t>человеческое </a:t>
            </a:r>
            <a:r>
              <a:rPr lang="ru-RU" b="1" dirty="0">
                <a:solidFill>
                  <a:srgbClr val="FF0000"/>
                </a:solidFill>
                <a:effectLst/>
                <a:latin typeface="Times New Roman" pitchFamily="18" charset="0"/>
              </a:rPr>
              <a:t>сознание</a:t>
            </a:r>
            <a:r>
              <a:rPr lang="ru-RU" dirty="0">
                <a:solidFill>
                  <a:srgbClr val="FF0000"/>
                </a:solidFill>
                <a:effectLst/>
                <a:latin typeface="Times New Roman" pitchFamily="18" charset="0"/>
              </a:rPr>
              <a:t>.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2564904"/>
            <a:ext cx="8143900" cy="5195902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2800" dirty="0"/>
              <a:t> </a:t>
            </a:r>
            <a:r>
              <a:rPr lang="ru-RU" b="1" dirty="0">
                <a:latin typeface="Times New Roman" pitchFamily="18" charset="0"/>
              </a:rPr>
              <a:t>Именно оно должно быть </a:t>
            </a:r>
          </a:p>
          <a:p>
            <a:pPr algn="ctr">
              <a:buFontTx/>
              <a:buNone/>
            </a:pPr>
            <a:r>
              <a:rPr lang="ru-RU" b="1" dirty="0">
                <a:latin typeface="Times New Roman" pitchFamily="18" charset="0"/>
              </a:rPr>
              <a:t>по-настоящему здоровым. </a:t>
            </a:r>
          </a:p>
          <a:p>
            <a:pPr algn="ctr">
              <a:buFontTx/>
              <a:buNone/>
            </a:pPr>
            <a:r>
              <a:rPr lang="ru-RU" b="1" dirty="0">
                <a:latin typeface="Times New Roman" pitchFamily="18" charset="0"/>
              </a:rPr>
              <a:t>Тогда </a:t>
            </a:r>
            <a:r>
              <a:rPr lang="ru-RU" b="1" dirty="0" smtClean="0">
                <a:latin typeface="Times New Roman" pitchFamily="18" charset="0"/>
              </a:rPr>
              <a:t>и </a:t>
            </a:r>
            <a:r>
              <a:rPr lang="ru-RU" b="1" dirty="0">
                <a:latin typeface="Times New Roman" pitchFamily="18" charset="0"/>
              </a:rPr>
              <a:t>тело гармонично «отзовется» на этот импульс и не будет болеть.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3" name="Picture 5" descr="C:\Documents and Settings\Admin\Рабочий стол\День здоровья\healthholiday_428x269_to_468x3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071538" y="5357826"/>
            <a:ext cx="1606291" cy="1214446"/>
          </a:xfrm>
          <a:prstGeom prst="rect">
            <a:avLst/>
          </a:prstGeom>
          <a:noFill/>
        </p:spPr>
      </p:pic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b="1" dirty="0">
                <a:solidFill>
                  <a:srgbClr val="FF0000"/>
                </a:solidFill>
                <a:effectLst/>
                <a:latin typeface="Times New Roman" pitchFamily="18" charset="0"/>
              </a:rPr>
              <a:t>Культура </a:t>
            </a:r>
            <a:br>
              <a:rPr lang="ru-RU" sz="4800" b="1" dirty="0">
                <a:solidFill>
                  <a:srgbClr val="FF0000"/>
                </a:solidFill>
                <a:effectLst/>
                <a:latin typeface="Times New Roman" pitchFamily="18" charset="0"/>
              </a:rPr>
            </a:br>
            <a:r>
              <a:rPr lang="ru-RU" sz="4800" b="1" dirty="0">
                <a:solidFill>
                  <a:srgbClr val="FF0000"/>
                </a:solidFill>
                <a:effectLst/>
                <a:latin typeface="Times New Roman" pitchFamily="18" charset="0"/>
              </a:rPr>
              <a:t>здорового образа жизни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857224" y="1785927"/>
            <a:ext cx="8072494" cy="4800612"/>
          </a:xfrm>
        </p:spPr>
        <p:txBody>
          <a:bodyPr>
            <a:normAutofit lnSpcReduction="10000"/>
          </a:bodyPr>
          <a:lstStyle/>
          <a:p>
            <a:pPr algn="ctr">
              <a:buFontTx/>
              <a:buNone/>
            </a:pPr>
            <a:r>
              <a:rPr lang="ru-RU" sz="4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ЗОЖ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– это осознанное, ежедневное выполнение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здоровьесберегающих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норм </a:t>
            </a: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и правил; умение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предвидеть влияние результатов своих действий на собственное здоровье и здоровье окружающих людей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240</TotalTime>
  <Words>236</Words>
  <Application>Microsoft Office PowerPoint</Application>
  <PresentationFormat>Экран (4:3)</PresentationFormat>
  <Paragraphs>34</Paragraphs>
  <Slides>15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Солнцестояние</vt:lpstr>
      <vt:lpstr>7 апреля - </vt:lpstr>
      <vt:lpstr>7 апреля  1948 года   </vt:lpstr>
      <vt:lpstr>Цель проведения дня здоровья:</vt:lpstr>
      <vt:lpstr>Слайд 4</vt:lpstr>
      <vt:lpstr>«От фермы до тарелки — сделать продукты питания безопасными!» </vt:lpstr>
      <vt:lpstr>Слайд 6</vt:lpstr>
      <vt:lpstr>Девиз дня</vt:lpstr>
      <vt:lpstr>Основа здоровья –  человеческое сознание.</vt:lpstr>
      <vt:lpstr>Культура  здорового образа жизни</vt:lpstr>
      <vt:lpstr>Слайд 10</vt:lpstr>
      <vt:lpstr>Слайд 11</vt:lpstr>
      <vt:lpstr>Помните:</vt:lpstr>
      <vt:lpstr>Слайд 13</vt:lpstr>
      <vt:lpstr>Слайд 14</vt:lpstr>
      <vt:lpstr>Слайд 15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 апреля -</dc:title>
  <dc:creator>User</dc:creator>
  <cp:lastModifiedBy>Татьяна</cp:lastModifiedBy>
  <cp:revision>20</cp:revision>
  <dcterms:created xsi:type="dcterms:W3CDTF">2011-04-07T00:13:31Z</dcterms:created>
  <dcterms:modified xsi:type="dcterms:W3CDTF">2015-04-06T18:45:36Z</dcterms:modified>
</cp:coreProperties>
</file>