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0" r:id="rId6"/>
    <p:sldId id="259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D:\&#1046;&#1091;&#1088;&#1072;&#1074;&#1083;&#1077;&#1074;&#1072;&#1050;&#1072;&#1073;&#1047;&#1076;&#1086;&#1088;&#1086;&#1074;&#1100;&#1103;\&#1059;&#1088;&#1086;&#1082;&#1080;&#1047;&#1076;&#1086;&#1088;&#1086;&#1074;&#1100;&#1103;\&#1059;&#1096;&#1080;\&#1047;&#1074;&#1091;&#1082;&#1080;_&#1087;&#1088;&#1080;&#1088;&#1086;&#1076;&#1099;_-_&#1064;&#1091;&#1084;_&#1084;&#1086;&#1088;&#1103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46;&#1091;&#1088;&#1072;&#1074;&#1083;&#1077;&#1074;&#1072;&#1050;&#1072;&#1073;&#1047;&#1076;&#1086;&#1088;&#1086;&#1074;&#1100;&#1103;\&#1059;&#1088;&#1086;&#1082;&#1080;&#1047;&#1076;&#1086;&#1088;&#1086;&#1074;&#1100;&#1103;\&#1059;&#1096;&#1080;\&#1047;&#1074;&#1091;&#1082;&#1080;%20&#1087;&#1088;&#1080;&#1088;&#1086;&#1076;&#1099;%20-%20&#1055;&#1077;&#1085;&#1080;&#1077;%20&#1087;&#1090;&#1080;&#1094;\&#1055;&#1077;&#1085;&#1080;&#1077;%20&#1087;&#1090;&#1080;&#1094;.m3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Чтобы уши слышали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чего нужны уши?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Беседа по теме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— Прослушайте диалог:</a:t>
            </a:r>
          </a:p>
          <a:p>
            <a:r>
              <a:rPr lang="ru-RU" dirty="0" smtClean="0"/>
              <a:t>— </a:t>
            </a:r>
            <a:r>
              <a:rPr lang="ru-RU" i="1" dirty="0" smtClean="0"/>
              <a:t>Здравствуй, тетя Катерина!</a:t>
            </a:r>
          </a:p>
          <a:p>
            <a:r>
              <a:rPr lang="ru-RU" i="1" dirty="0" smtClean="0"/>
              <a:t>—  У меня яиц корзина.</a:t>
            </a:r>
          </a:p>
          <a:p>
            <a:r>
              <a:rPr lang="ru-RU" i="1" dirty="0" smtClean="0"/>
              <a:t>—  Как поживают домашние?</a:t>
            </a:r>
          </a:p>
          <a:p>
            <a:r>
              <a:rPr lang="ru-RU" i="1" dirty="0" smtClean="0"/>
              <a:t>— Яйца свежие, вчерашние!</a:t>
            </a:r>
          </a:p>
          <a:p>
            <a:r>
              <a:rPr lang="ru-RU" i="1" dirty="0" smtClean="0"/>
              <a:t>—  Ничего себе вышла беседа!   •</a:t>
            </a:r>
          </a:p>
          <a:p>
            <a:r>
              <a:rPr lang="ru-RU" dirty="0" smtClean="0"/>
              <a:t>— </a:t>
            </a:r>
            <a:r>
              <a:rPr lang="ru-RU" i="1" dirty="0" smtClean="0"/>
              <a:t>Авось распродам до обеда.</a:t>
            </a:r>
          </a:p>
          <a:p>
            <a:r>
              <a:rPr lang="ru-RU" i="1" dirty="0" smtClean="0"/>
              <a:t>— Что произошло? </a:t>
            </a:r>
          </a:p>
          <a:p>
            <a:pPr>
              <a:buNone/>
            </a:pPr>
            <a:r>
              <a:rPr lang="ru-RU" b="1" i="1" dirty="0" smtClean="0"/>
              <a:t>Почему два человека не поняли друг друга?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—  Речь, звуки помогают нам слышать органы слуха — </a:t>
            </a:r>
            <a:r>
              <a:rPr lang="ru-RU" i="1" dirty="0" smtClean="0"/>
              <a:t>уши.</a:t>
            </a:r>
          </a:p>
          <a:p>
            <a:r>
              <a:rPr lang="ru-RU" dirty="0" smtClean="0"/>
              <a:t>Органы слуха есть у всех животных. Они помогают животным поймать добычу, спастись от врагов, найти друг друга. У кого из животных слух «самый-самый» — трудно сказать. Но известно, что лучше слышат звери, у которых большие уши.</a:t>
            </a:r>
          </a:p>
          <a:p>
            <a:r>
              <a:rPr lang="ru-RU" dirty="0" smtClean="0"/>
              <a:t>— Слух — большая ценность для человека.</a:t>
            </a:r>
          </a:p>
          <a:p>
            <a:endParaRPr lang="ru-RU" dirty="0" smtClean="0"/>
          </a:p>
        </p:txBody>
      </p:sp>
      <p:pic>
        <p:nvPicPr>
          <p:cNvPr id="1026" name="Picture 2" descr="C:\Documents and Settings\Оля\Мои документы\Downloads\Уши\0015-015-Fene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788024" y="3429000"/>
            <a:ext cx="4038600" cy="3028950"/>
          </a:xfrm>
          <a:prstGeom prst="rect">
            <a:avLst/>
          </a:prstGeom>
          <a:noFill/>
        </p:spPr>
      </p:pic>
      <p:pic>
        <p:nvPicPr>
          <p:cNvPr id="1028" name="Picture 4" descr="C:\Documents and Settings\Оля\Мои документы\Downloads\Уши\1308481500_intell0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0"/>
            <a:ext cx="4075162" cy="3062699"/>
          </a:xfrm>
          <a:prstGeom prst="rect">
            <a:avLst/>
          </a:prstGeom>
          <a:noFill/>
        </p:spPr>
      </p:pic>
      <p:pic>
        <p:nvPicPr>
          <p:cNvPr id="6" name="Звуки_природы_-_Шум_мор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/>
          <a:lstStyle/>
          <a:p>
            <a:r>
              <a:rPr lang="ru-RU" b="1" dirty="0" smtClean="0"/>
              <a:t>Строение</a:t>
            </a:r>
            <a:r>
              <a:rPr lang="ru-RU" dirty="0" smtClean="0"/>
              <a:t> </a:t>
            </a:r>
            <a:r>
              <a:rPr lang="ru-RU" b="1" dirty="0" smtClean="0"/>
              <a:t>уха</a:t>
            </a:r>
            <a:endParaRPr lang="ru-RU" b="1" dirty="0"/>
          </a:p>
        </p:txBody>
      </p:sp>
      <p:pic>
        <p:nvPicPr>
          <p:cNvPr id="1026" name="Picture 2" descr="E:\Уши\earsh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077547"/>
            <a:ext cx="6572296" cy="5780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Опыт 1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— Заткните уши ватой. Что произошло?</a:t>
            </a:r>
          </a:p>
          <a:p>
            <a:r>
              <a:rPr lang="ru-RU" dirty="0" smtClean="0"/>
              <a:t>— Сразу исчезли все звуки. Вы перестали слышать. </a:t>
            </a:r>
          </a:p>
          <a:p>
            <a:r>
              <a:rPr lang="ru-RU" dirty="0" smtClean="0"/>
              <a:t>С помощью органов слуха нам подвластен целый мир звуков: шум дождя, журчание ручейка, музыка и речь окружающих людей.</a:t>
            </a:r>
            <a:endParaRPr lang="ru-RU" dirty="0"/>
          </a:p>
        </p:txBody>
      </p:sp>
      <p:pic>
        <p:nvPicPr>
          <p:cNvPr id="5" name="Пение птиц.m3u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336459" y="4725144"/>
            <a:ext cx="487363" cy="487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Опыт 2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— При проведении этого опыта глаза должны быть закрыты. Возьмите часы и медленно приближайте их к уху до момента, когда станет слышно едва заметное тиканье. Измерьте расстояние от часов до уха. Чем больше расстояние звучащего предмета до уха, тем выше слуховая чувствительность.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Это интересно!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Самые чувствительные уши у летучей мыши. Если человеческое ухо может воспринимать колебания в пределах от 16 до 20 тыс. колебаний в секунду, то у летучих мышей — около 1 </a:t>
            </a:r>
            <a:r>
              <a:rPr lang="ru-RU" dirty="0" err="1" smtClean="0"/>
              <a:t>млн</a:t>
            </a:r>
            <a:r>
              <a:rPr lang="ru-RU" dirty="0" smtClean="0"/>
              <a:t> в секунду. </a:t>
            </a:r>
          </a:p>
          <a:p>
            <a:endParaRPr lang="ru-RU" dirty="0"/>
          </a:p>
        </p:txBody>
      </p:sp>
      <p:pic>
        <p:nvPicPr>
          <p:cNvPr id="2050" name="Picture 2" descr="C:\Documents and Settings\Оля\Мои документы\Downloads\rezept_letu4ie_myschi_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580714"/>
            <a:ext cx="4038600" cy="31142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/>
          <a:lstStyle/>
          <a:p>
            <a:r>
              <a:rPr lang="ru-RU" b="1" dirty="0" smtClean="0"/>
              <a:t>Оздоровительная 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ru-RU" dirty="0" smtClean="0"/>
              <a:t>Но оказывается, уши — не только орган слуха. На ушной раковине находится много точек, которые невидимыми ниточками связаны со всеми нашими органами (сердце, печень, желудок и др.). Поэтому хорошо делать </a:t>
            </a:r>
            <a:r>
              <a:rPr lang="ru-RU" dirty="0" err="1" smtClean="0"/>
              <a:t>самомассаж</a:t>
            </a:r>
            <a:r>
              <a:rPr lang="ru-RU" dirty="0" smtClean="0"/>
              <a:t> ушных раковин.</a:t>
            </a:r>
          </a:p>
          <a:p>
            <a:r>
              <a:rPr lang="ru-RU" dirty="0" smtClean="0"/>
              <a:t>поглаживания сверху вниз, сзади и спереди раковины, создавая постепенно ощущение приятного тепла.</a:t>
            </a:r>
          </a:p>
          <a:p>
            <a:pPr lvl="4">
              <a:buNone/>
            </a:pPr>
            <a:r>
              <a:rPr lang="ru-RU" sz="2600" b="1" i="1" dirty="0" smtClean="0"/>
              <a:t>Я здоровье сберегу,</a:t>
            </a:r>
          </a:p>
          <a:p>
            <a:pPr lvl="4">
              <a:buNone/>
            </a:pPr>
            <a:r>
              <a:rPr lang="ru-RU" sz="2600" b="1" i="1" dirty="0" smtClean="0"/>
              <a:t> Сам себе я помогу</a:t>
            </a:r>
            <a:r>
              <a:rPr lang="ru-RU" b="1" i="1" dirty="0" smtClean="0"/>
              <a:t>!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. Чтобы сберечь органы слуха, необходимо: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•  </a:t>
            </a:r>
            <a:r>
              <a:rPr lang="ru-RU" i="1" dirty="0" smtClean="0"/>
              <a:t>Защищать уши от сильного шума.</a:t>
            </a:r>
          </a:p>
          <a:p>
            <a:pPr>
              <a:buNone/>
            </a:pPr>
            <a:r>
              <a:rPr lang="ru-RU" dirty="0" smtClean="0"/>
              <a:t>•  </a:t>
            </a:r>
            <a:r>
              <a:rPr lang="ru-RU" i="1" dirty="0" smtClean="0"/>
              <a:t>Защищать уши от ветра.</a:t>
            </a:r>
          </a:p>
          <a:p>
            <a:pPr>
              <a:buNone/>
            </a:pPr>
            <a:r>
              <a:rPr lang="ru-RU" dirty="0" smtClean="0"/>
              <a:t>•  </a:t>
            </a:r>
            <a:r>
              <a:rPr lang="ru-RU" i="1" dirty="0" smtClean="0"/>
              <a:t>Не ковырять в ушах.</a:t>
            </a:r>
          </a:p>
          <a:p>
            <a:pPr>
              <a:buNone/>
            </a:pPr>
            <a:r>
              <a:rPr lang="ru-RU" dirty="0" smtClean="0"/>
              <a:t>•  </a:t>
            </a:r>
            <a:r>
              <a:rPr lang="ru-RU" i="1" dirty="0" smtClean="0"/>
              <a:t>Не сморкаться сильно.</a:t>
            </a:r>
          </a:p>
          <a:p>
            <a:pPr>
              <a:buNone/>
            </a:pPr>
            <a:r>
              <a:rPr lang="ru-RU" dirty="0" smtClean="0"/>
              <a:t>•  </a:t>
            </a:r>
            <a:r>
              <a:rPr lang="ru-RU" i="1" dirty="0" smtClean="0"/>
              <a:t>Не допускать попадания воды в уши.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smtClean="0"/>
              <a:t>Если уши заболели, обратиться к врачу.</a:t>
            </a:r>
          </a:p>
          <a:p>
            <a:pPr>
              <a:buNone/>
            </a:pPr>
            <a:r>
              <a:rPr lang="ru-RU" i="1" dirty="0" smtClean="0"/>
              <a:t>•  Правильно чистить уши: намыленным пальцем.</a:t>
            </a:r>
          </a:p>
          <a:p>
            <a:pPr>
              <a:buNone/>
            </a:pPr>
            <a:r>
              <a:rPr lang="ru-RU" i="1" dirty="0" smtClean="0"/>
              <a:t>•  Мыть уши каждый день.</a:t>
            </a:r>
          </a:p>
          <a:p>
            <a:pPr>
              <a:buNone/>
            </a:pPr>
            <a:r>
              <a:rPr lang="ru-RU" i="1" dirty="0" smtClean="0"/>
              <a:t>•  Каждое утро разминать ушную раковину.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401</Words>
  <Application>Microsoft Office PowerPoint</Application>
  <PresentationFormat>Экран (4:3)</PresentationFormat>
  <Paragraphs>40</Paragraphs>
  <Slides>10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Чтобы уши слышали</vt:lpstr>
      <vt:lpstr>Беседа по теме</vt:lpstr>
      <vt:lpstr>Презентация PowerPoint</vt:lpstr>
      <vt:lpstr>Строение уха</vt:lpstr>
      <vt:lpstr>Опыт 1 </vt:lpstr>
      <vt:lpstr>Опыт 2 </vt:lpstr>
      <vt:lpstr>Это интересно!</vt:lpstr>
      <vt:lpstr>Оздоровительная минутка</vt:lpstr>
      <vt:lpstr>. Чтобы сберечь органы слуха, необходимо:</vt:lpstr>
      <vt:lpstr>Итог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Чтобы уши слышали</dc:title>
  <cp:lastModifiedBy>Учитель</cp:lastModifiedBy>
  <cp:revision>12</cp:revision>
  <dcterms:modified xsi:type="dcterms:W3CDTF">2014-01-14T06:30:32Z</dcterms:modified>
</cp:coreProperties>
</file>