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60" r:id="rId4"/>
    <p:sldId id="261" r:id="rId5"/>
    <p:sldId id="275" r:id="rId6"/>
    <p:sldId id="262" r:id="rId7"/>
    <p:sldId id="263" r:id="rId8"/>
    <p:sldId id="271" r:id="rId9"/>
    <p:sldId id="265" r:id="rId10"/>
    <p:sldId id="272" r:id="rId11"/>
    <p:sldId id="276" r:id="rId12"/>
    <p:sldId id="266" r:id="rId13"/>
    <p:sldId id="277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3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1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1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4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6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8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7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3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4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2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0CE9-BC06-4A87-A4DB-FE134B0B800B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4A42-9C08-4699-BD54-AF9190514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4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1071" y="1760717"/>
            <a:ext cx="6012612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Размагничивание кораблей – существенный вклад физиков в Великую Победу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60233" y="4775230"/>
            <a:ext cx="4034287" cy="16557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Выполнил:</a:t>
            </a:r>
          </a:p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Учащийся 8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”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класса</a:t>
            </a:r>
          </a:p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Бубнов Михаил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6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652" y="537652"/>
            <a:ext cx="10515600" cy="5147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Применение принципа размагничивания кораблей в годы ВОВ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46370" y="1242203"/>
            <a:ext cx="6648018" cy="542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Прогнозы специалистов ЛФТИ и флота оправдались: немецко-фашистское командование пыталось заблокировать наши корабли в их базах и связать их боевые действия массовыми установками магнитных мин. Фашисты возлагали большие надежды на эффективность этого нового морского оружия и были уверены, что советские моряки и специалисты не смогут быстро найти способы и средства защиты кораблей.</a:t>
            </a:r>
          </a:p>
          <a:p>
            <a:pPr marL="0" indent="0">
              <a:buNone/>
            </a:pPr>
            <a:r>
              <a:rPr lang="ru-RU" sz="2000" dirty="0" smtClean="0"/>
              <a:t>27 июня 1941 года был издан приказ об организации бригад по установке размагничивающих устройств на всех кораблях флота. От ЛФТИ, помимо группы А. П. Александрова, в работу включились многие сотрудники из разных лабораторий. Игорь Васильевич Курчатов оторвавшись на время от важнейших работ по ядерной физике, предложил А. П. Александрову включить себя и сотрудников своей лаборатории в работы по размагничиванию.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99" y="1960178"/>
            <a:ext cx="4546631" cy="27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1480" y="398979"/>
            <a:ext cx="11212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Боевая практика показала высокую эффективность разработанных методов размагничивания. Совместная деятельность специалистов по размагничиванию кораблей и по тралению магнитных мин в первый же месяц, после начала войны свела практически к нулю потери наших кораблей от этих мин и полностью сорвала попытки закупорить наши корабли в базах и нарушить их боевую службу. Ни один корабль, снабжённый защитной системой, не подорвался на магнитных минах.</a:t>
            </a:r>
          </a:p>
        </p:txBody>
      </p:sp>
      <p:pic>
        <p:nvPicPr>
          <p:cNvPr id="4098" name="Picture 2" descr="http://moskprf.ru/images/SterlikovAV/25.07.14/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 bwMode="auto">
          <a:xfrm>
            <a:off x="5195350" y="2901197"/>
            <a:ext cx="6428960" cy="36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6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902" y="365125"/>
            <a:ext cx="10515600" cy="5147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Памятник подвигу ученых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644" y="963997"/>
            <a:ext cx="5146058" cy="31612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91842" y="994163"/>
            <a:ext cx="58027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Севастополе для увековечения памяти о подвиге учёных по спасению кораблей в годы ВОВ был установлен памятник. В центре памятника надпись: </a:t>
            </a:r>
            <a:r>
              <a:rPr lang="en-US" sz="2800" dirty="0" smtClean="0"/>
              <a:t>”</a:t>
            </a:r>
            <a:r>
              <a:rPr lang="ru-RU" sz="2800" dirty="0" smtClean="0"/>
              <a:t>Здесь в 1941г. В сражающемся Севастополе группой учёных под руководством А. П. Александрова и </a:t>
            </a:r>
            <a:r>
              <a:rPr lang="ru-RU" sz="2800" dirty="0" err="1" smtClean="0"/>
              <a:t>И</a:t>
            </a:r>
            <a:r>
              <a:rPr lang="ru-RU" sz="2800" dirty="0" smtClean="0"/>
              <a:t>. В. Курчатова были проведены первые в стране успешные опыты размагничивания кораблей Черноморского флота</a:t>
            </a:r>
            <a:r>
              <a:rPr lang="en-US" sz="2800" dirty="0" smtClean="0"/>
              <a:t>”</a:t>
            </a:r>
            <a:r>
              <a:rPr lang="ru-R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4020" y="1893123"/>
            <a:ext cx="5882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 В апреле 1942г. группе </a:t>
            </a:r>
            <a:r>
              <a:rPr lang="ru-RU" sz="3200"/>
              <a:t>сотрудников </a:t>
            </a:r>
            <a:r>
              <a:rPr lang="ru-RU" sz="3200" smtClean="0"/>
              <a:t>Ленинградского </a:t>
            </a:r>
            <a:r>
              <a:rPr lang="ru-RU" sz="3200" dirty="0"/>
              <a:t>Физтеха и военных моряков за эту работу была присуждена Государственная премия первой степени.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316" y="457201"/>
            <a:ext cx="3203610" cy="57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6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37" y="474454"/>
            <a:ext cx="10515600" cy="5147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Применение размагничивания в настоящее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978" y="1889027"/>
            <a:ext cx="5386332" cy="3079945"/>
          </a:xfrm>
        </p:spPr>
        <p:txBody>
          <a:bodyPr>
            <a:noAutofit/>
          </a:bodyPr>
          <a:lstStyle/>
          <a:p>
            <a:r>
              <a:rPr lang="ru-RU" sz="2000" dirty="0"/>
              <a:t>При работе с технологическими приспособлениями и инструментами</a:t>
            </a:r>
          </a:p>
          <a:p>
            <a:r>
              <a:rPr lang="ru-RU" sz="2000" dirty="0"/>
              <a:t>Электромагниты </a:t>
            </a:r>
          </a:p>
          <a:p>
            <a:r>
              <a:rPr lang="ru-RU" sz="2000" dirty="0"/>
              <a:t>В устройствах с электронно- лучевой трубкой</a:t>
            </a:r>
          </a:p>
          <a:p>
            <a:r>
              <a:rPr lang="ru-RU" sz="2000" dirty="0"/>
              <a:t>Размагничивание, применённое к магнитному носителю</a:t>
            </a:r>
          </a:p>
          <a:p>
            <a:r>
              <a:rPr lang="ru-RU" sz="2000" dirty="0"/>
              <a:t>Размагничивание труб</a:t>
            </a:r>
          </a:p>
          <a:p>
            <a:r>
              <a:rPr lang="ru-RU" sz="2000" dirty="0"/>
              <a:t>Размагничивание автомобильных запчастей. </a:t>
            </a:r>
          </a:p>
        </p:txBody>
      </p:sp>
      <p:pic>
        <p:nvPicPr>
          <p:cNvPr id="5122" name="Picture 2" descr="http://www.alkor-pipe.ru/catalogue/images/LABS%20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800100"/>
            <a:ext cx="3190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20" y="3429000"/>
            <a:ext cx="3733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5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332" y="493114"/>
            <a:ext cx="10515600" cy="5147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630" y="1325879"/>
            <a:ext cx="10121589" cy="4023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     </a:t>
            </a:r>
            <a:r>
              <a:rPr lang="ru-RU" sz="2000" dirty="0"/>
              <a:t>История войны – это не только история боевых действий, это и экономическая, и политическая, и научная история. </a:t>
            </a:r>
            <a:r>
              <a:rPr lang="ru-RU" sz="2000" dirty="0" smtClean="0"/>
              <a:t>Примечательно, что учёные, работавшие в различных областях науки и техники и приближающие общенародную победу над фашизмом проявляли безграничный патриотизм и огромную любовь к Отчизне, стойкость и личное мужество. </a:t>
            </a:r>
          </a:p>
          <a:p>
            <a:pPr marL="0" indent="0">
              <a:buNone/>
              <a:tabLst>
                <a:tab pos="2149475" algn="l"/>
              </a:tabLst>
            </a:pPr>
            <a:r>
              <a:rPr lang="ru-RU" sz="2000" dirty="0" smtClean="0"/>
              <a:t>         Мы должны знать о таких достижениях учёных и гордиться ими.</a:t>
            </a:r>
          </a:p>
          <a:p>
            <a:pPr marL="0" indent="0">
              <a:buNone/>
            </a:pPr>
            <a:r>
              <a:rPr lang="ru-RU" sz="2000" dirty="0" smtClean="0"/>
              <a:t>          </a:t>
            </a:r>
            <a:r>
              <a:rPr lang="ru-RU" sz="2000" dirty="0"/>
              <a:t>Мы не забудем тех, </a:t>
            </a:r>
            <a:r>
              <a:rPr lang="ru-RU" sz="2000" dirty="0" smtClean="0"/>
              <a:t>кто на полях сражений и в тылу </a:t>
            </a:r>
            <a:r>
              <a:rPr lang="ru-RU" sz="2000" dirty="0"/>
              <a:t>отстоял </a:t>
            </a:r>
            <a:r>
              <a:rPr lang="ru-RU" sz="2000" dirty="0" smtClean="0"/>
              <a:t>свободу </a:t>
            </a:r>
            <a:r>
              <a:rPr lang="ru-RU" sz="2000" dirty="0"/>
              <a:t>и независимость нашей </a:t>
            </a:r>
            <a:r>
              <a:rPr lang="ru-RU" sz="2000" dirty="0" smtClean="0"/>
              <a:t>Родины. </a:t>
            </a:r>
          </a:p>
          <a:p>
            <a:pPr marL="0" indent="0">
              <a:buNone/>
            </a:pPr>
            <a:r>
              <a:rPr lang="ru-RU" sz="2000" dirty="0" smtClean="0"/>
              <a:t>          Цель </a:t>
            </a:r>
            <a:r>
              <a:rPr lang="ru-RU" sz="2000" dirty="0"/>
              <a:t>Великой Победы не только в </a:t>
            </a:r>
            <a:r>
              <a:rPr lang="ru-RU" sz="2000" dirty="0" smtClean="0"/>
              <a:t>том, </a:t>
            </a:r>
            <a:r>
              <a:rPr lang="ru-RU" sz="2000" dirty="0"/>
              <a:t>чтобы выжить и победить, но и в том чтобы продолжать жить, оставаясь свободной, сильной и развитой державой, будущее которой теперь зависит от нас, современников, ведь прогресс не стоит на месте.</a:t>
            </a:r>
          </a:p>
        </p:txBody>
      </p:sp>
    </p:spTree>
    <p:extLst>
      <p:ext uri="{BB962C8B-B14F-4D97-AF65-F5344CB8AC3E}">
        <p14:creationId xmlns:p14="http://schemas.microsoft.com/office/powerpoint/2010/main" val="41376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381" y="1581450"/>
            <a:ext cx="10593238" cy="2084777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Спасибо за внимание!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5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13" y="349382"/>
            <a:ext cx="3344677" cy="6907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Введение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830" y="875581"/>
            <a:ext cx="7292340" cy="4039319"/>
          </a:xfrm>
        </p:spPr>
        <p:txBody>
          <a:bodyPr>
            <a:noAutofit/>
          </a:bodyPr>
          <a:lstStyle/>
          <a:p>
            <a:pPr marL="0" indent="446088" algn="just">
              <a:buNone/>
            </a:pPr>
            <a:r>
              <a:rPr lang="ru-RU" dirty="0" smtClean="0"/>
              <a:t>9 мая </a:t>
            </a:r>
            <a:r>
              <a:rPr lang="ru-RU" dirty="0"/>
              <a:t>2015 г. исполнится 70 лет со дня Великой Победы советского народа в Великой Отечественной войне. Эта война – одна из самых трагичных страниц в истории России. </a:t>
            </a:r>
            <a:endParaRPr lang="ru-RU" dirty="0" smtClean="0"/>
          </a:p>
          <a:p>
            <a:pPr marL="0" indent="446088" algn="just">
              <a:buNone/>
            </a:pPr>
            <a:r>
              <a:rPr lang="ru-RU" dirty="0" smtClean="0"/>
              <a:t>То</a:t>
            </a:r>
            <a:r>
              <a:rPr lang="ru-RU" dirty="0"/>
              <a:t>, что делали учёные в годы Великой Отечественной войны, можно приравнивать к подвигам, которые должны жить в памяти поколений. Нам, сегодняшним школьникам, мало известно о подвигах советских учёных в годы войны, об открытиях и изобретениях, сыгравших немаловажную роль в победе над фашизмом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13396"/>
          <a:stretch/>
        </p:blipFill>
        <p:spPr bwMode="auto">
          <a:xfrm>
            <a:off x="450532" y="1108710"/>
            <a:ext cx="3447097" cy="39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8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7720" y="516073"/>
            <a:ext cx="7068195" cy="5987597"/>
          </a:xfrm>
        </p:spPr>
        <p:txBody>
          <a:bodyPr>
            <a:noAutofit/>
          </a:bodyPr>
          <a:lstStyle/>
          <a:p>
            <a:pPr marL="0" indent="354013" algn="just">
              <a:buNone/>
            </a:pPr>
            <a:r>
              <a:rPr lang="ru-RU" dirty="0" smtClean="0"/>
              <a:t>Чем </a:t>
            </a:r>
            <a:r>
              <a:rPr lang="ru-RU" dirty="0"/>
              <a:t>дальше уходят в историю события того грозного времени, тем меньше мы – настоящая молодёжь, помним о тех достижениях, мужестве, героизме, которыми было завоёвано наше мирное небо над головой, наша счастливая жизнь. Нужно знать не только о тех людях, кто сражался на поле боя, но и о тех, кто стремился все свои знания и силы направить на помощь Красной Армии в её жестокой борьбе с фашизмом. </a:t>
            </a:r>
            <a:endParaRPr lang="ru-RU" dirty="0" smtClean="0"/>
          </a:p>
          <a:p>
            <a:pPr marL="0" indent="354013" algn="just">
              <a:buNone/>
            </a:pPr>
            <a:r>
              <a:rPr lang="ru-RU" dirty="0" smtClean="0"/>
              <a:t>Эти </a:t>
            </a:r>
            <a:r>
              <a:rPr lang="ru-RU" dirty="0"/>
              <a:t>люди-ученые-физики: Курчатов Игорь Васильевич и Александров Анатолий Петрович.  Эта работа посвящается 70-летию Победы Великой Отечественной войны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arergard.com/images/phocagallery/chobi-pomnili/Veterany-na-parade-pobedy/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9"/>
          <a:stretch/>
        </p:blipFill>
        <p:spPr bwMode="auto">
          <a:xfrm>
            <a:off x="441325" y="369252"/>
            <a:ext cx="4107816" cy="468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5922" y="1493232"/>
            <a:ext cx="7715538" cy="19357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/>
              <a:t>А</a:t>
            </a:r>
            <a:r>
              <a:rPr lang="ru-RU" sz="2400" dirty="0"/>
              <a:t>. П. Александров был избран членом Шведской Академии инженерных наук, членом академии наук Болгарии, Венгрии, Индии, Монголии, Польши, Чехословакии, награждён орденами и медалями зарубежных стран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16" y="377191"/>
            <a:ext cx="3315706" cy="467599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20574" y="457201"/>
            <a:ext cx="6780362" cy="992037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А. П. Александров – автор метода защиты кораблей от магнитных мин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23690" y="5159557"/>
            <a:ext cx="3315706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/>
              <a:t>(13.02.1903 – 03.02.1994 гг.)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129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377190"/>
            <a:ext cx="6989265" cy="37147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</a:rPr>
              <a:t>За </a:t>
            </a:r>
            <a:r>
              <a:rPr lang="ru-RU" sz="4000" dirty="0">
                <a:effectLst/>
              </a:rPr>
              <a:t>разработку метода и технологии размагничивания кораблей </a:t>
            </a:r>
            <a:r>
              <a:rPr lang="ru-RU" sz="4000" dirty="0" smtClean="0">
                <a:effectLst/>
              </a:rPr>
              <a:t>А.П</a:t>
            </a:r>
            <a:r>
              <a:rPr lang="ru-RU" sz="4000" dirty="0">
                <a:effectLst/>
              </a:rPr>
              <a:t>. Александрову и его </a:t>
            </a:r>
            <a:r>
              <a:rPr lang="ru-RU" sz="4000" dirty="0" smtClean="0">
                <a:effectLst/>
              </a:rPr>
              <a:t>ближайшим сотрудникам </a:t>
            </a:r>
            <a:r>
              <a:rPr lang="ru-RU" sz="4000" dirty="0">
                <a:effectLst/>
              </a:rPr>
              <a:t>в 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1942 </a:t>
            </a:r>
            <a:r>
              <a:rPr lang="ru-RU" sz="4000" dirty="0">
                <a:effectLst/>
              </a:rPr>
              <a:t>году присудили 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 </a:t>
            </a:r>
            <a:r>
              <a:rPr lang="ru-RU" sz="4000" dirty="0">
                <a:effectLst/>
              </a:rPr>
              <a:t>Сталинскую </a:t>
            </a:r>
            <a:r>
              <a:rPr lang="ru-RU" sz="4000" dirty="0" smtClean="0">
                <a:effectLst/>
              </a:rPr>
              <a:t>премию  </a:t>
            </a:r>
            <a:r>
              <a:rPr lang="ru-RU" sz="4000" dirty="0">
                <a:effectLst/>
              </a:rPr>
              <a:t>I степени</a:t>
            </a:r>
            <a:r>
              <a:rPr lang="ru-RU" sz="4000" dirty="0" smtClean="0">
                <a:effectLst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37" y="663353"/>
            <a:ext cx="3629204" cy="55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4271" y="1691639"/>
            <a:ext cx="7346471" cy="3247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И. В. Курчатов – трижды Герой Социалистического Труда, четырежды лауреат Сталинской премии и лауреат Ленинской премии. Награждён золотой медалью Ф. </a:t>
            </a:r>
            <a:r>
              <a:rPr lang="ru-RU" dirty="0" err="1" smtClean="0">
                <a:latin typeface="Calibri" panose="020F0502020204030204" pitchFamily="34" charset="0"/>
              </a:rPr>
              <a:t>Жолио</a:t>
            </a:r>
            <a:r>
              <a:rPr lang="ru-RU" dirty="0" smtClean="0">
                <a:latin typeface="Calibri" panose="020F0502020204030204" pitchFamily="34" charset="0"/>
              </a:rPr>
              <a:t> – Кюри. 104-й элемент Периодической системы элементов назван в честь учёного </a:t>
            </a:r>
            <a:r>
              <a:rPr lang="en-US" dirty="0" smtClean="0">
                <a:latin typeface="Calibri" panose="020F0502020204030204" pitchFamily="34" charset="0"/>
              </a:rPr>
              <a:t>“</a:t>
            </a:r>
            <a:r>
              <a:rPr lang="ru-RU" dirty="0" err="1" smtClean="0">
                <a:latin typeface="Calibri" panose="020F0502020204030204" pitchFamily="34" charset="0"/>
              </a:rPr>
              <a:t>Курчатовий</a:t>
            </a:r>
            <a:r>
              <a:rPr lang="en-US" dirty="0" smtClean="0">
                <a:latin typeface="Calibri" panose="020F0502020204030204" pitchFamily="34" charset="0"/>
              </a:rPr>
              <a:t>”</a:t>
            </a:r>
            <a:r>
              <a:rPr lang="ru-RU" dirty="0" smtClean="0">
                <a:latin typeface="Calibri" panose="020F0502020204030204" pitchFamily="34" charset="0"/>
              </a:rPr>
              <a:t>. Президиум АН СССР учредил золотую медаль и премию им. И. В. Курчатова.</a:t>
            </a:r>
            <a:endParaRPr lang="ru-RU" dirty="0">
              <a:latin typeface="Calibri" panose="020F0502020204030204" pitchFamily="34" charset="0"/>
            </a:endParaRPr>
          </a:p>
          <a:p>
            <a:pPr lvl="1" algn="just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57" y="308611"/>
            <a:ext cx="3571335" cy="4630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31588" y="198410"/>
            <a:ext cx="70391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И. В. Курчатов – один из организаторов научных исследований в размагничивании кораблей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23690" y="5159557"/>
            <a:ext cx="3315706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/>
              <a:t>(12.01.1903 – 07.02.1960 гг.)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99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127" y="347871"/>
            <a:ext cx="11790873" cy="5147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История развития теории размагничивания кораблей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0" y="956022"/>
            <a:ext cx="5746054" cy="3021618"/>
          </a:xfrm>
        </p:spPr>
        <p:txBody>
          <a:bodyPr>
            <a:normAutofit fontScale="92500" lnSpcReduction="10000"/>
          </a:bodyPr>
          <a:lstStyle/>
          <a:p>
            <a:pPr marL="0" indent="354013" algn="just">
              <a:buNone/>
            </a:pPr>
            <a:r>
              <a:rPr lang="ru-RU" sz="2600" dirty="0" smtClean="0"/>
              <a:t>Противник </a:t>
            </a:r>
            <a:r>
              <a:rPr lang="ru-RU" sz="2600" dirty="0"/>
              <a:t>уже в первые годы войны создал серьёзную минную угрозу у выхода из советских военно-морских баз и на основных морских путях сообщения. Поэтому среди многих задач оборонного значения важное место занимало размагничивание кораблей. К решению этой проблемы, помимо научных работников, были привлечены многие военные моряки и судостроители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0" y="976001"/>
            <a:ext cx="5299311" cy="30016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3100" y="4103549"/>
            <a:ext cx="9818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/>
              <a:t>Эта важная задача была поручена Ленинградскому физико-техническому институту Академии наук СССР ещё в 1936 году. Её выполнение возглавил (как было сказано раньше) А. П. Александров. Он организовал в своей лаборатории специальную группу, которая занималась проблемой размагничивания кораблей.</a:t>
            </a:r>
          </a:p>
        </p:txBody>
      </p:sp>
    </p:spTree>
    <p:extLst>
      <p:ext uri="{BB962C8B-B14F-4D97-AF65-F5344CB8AC3E}">
        <p14:creationId xmlns:p14="http://schemas.microsoft.com/office/powerpoint/2010/main" val="13658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662" y="1026174"/>
            <a:ext cx="5487840" cy="33646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44" y="459854"/>
            <a:ext cx="10516511" cy="512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5999" y="1082697"/>
            <a:ext cx="55397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Простая </a:t>
            </a:r>
            <a:r>
              <a:rPr lang="ru-RU" sz="2400" dirty="0"/>
              <a:t>идея, предложенная А. П. Александровым, не сразу получила поддержку со стороны специалистов. Группе А. П. Александрова надо было, прежде всего, самой убедиться в осуществимости идеи размагничивания. Сначала исследования проводились на лабораторной модели корабля. В результате этих опытов были найдены наиболее оптимальные виды размагничивающих обмоток. Решено было переходить на плавучие корабли.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86805" y="4444484"/>
            <a:ext cx="4053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Метод размагничивания кораблей от</a:t>
            </a:r>
          </a:p>
          <a:p>
            <a:r>
              <a:rPr lang="ru-RU" i="1" dirty="0"/>
              <a:t>н</a:t>
            </a:r>
            <a:r>
              <a:rPr lang="ru-RU" i="1" dirty="0" smtClean="0"/>
              <a:t>еконтактных мин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38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70" y="554906"/>
            <a:ext cx="10515600" cy="5147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Применение принципа размагничивания кораблей в годы ВОВ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2717" y="1561382"/>
            <a:ext cx="6679006" cy="3604978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/>
              <a:t>Первые измерения магнитных полей кораблей и опыты по их компенсации были проведены сотрудниками ЛФТИ в 1937г. в сухом доке Кронштадта на эсминцах “Яков Свердлов” и “Артём”, а затем на лидере “Ленинград”. </a:t>
            </a:r>
            <a:endParaRPr lang="ru-RU" sz="2400" dirty="0" smtClean="0"/>
          </a:p>
          <a:p>
            <a:pPr marL="0" indent="354013" algn="just">
              <a:buNone/>
            </a:pPr>
            <a:r>
              <a:rPr lang="ru-RU" sz="2400" dirty="0" smtClean="0"/>
              <a:t>К началу Великой Отечественной </a:t>
            </a:r>
            <a:r>
              <a:rPr lang="ru-RU" sz="2400" dirty="0"/>
              <a:t>войны были созданы надёжные методы защиты наших кораблей от магнитных мин противника. Первое военное утро застало группу А. П. Александрова на борту линкора “Марат”.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70" y="1561382"/>
            <a:ext cx="4399481" cy="314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1047</Words>
  <Application>Microsoft Office PowerPoint</Application>
  <PresentationFormat>Произвольный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Размагничивание кораблей – существенный вклад физиков в Великую Победу</vt:lpstr>
      <vt:lpstr>Введение</vt:lpstr>
      <vt:lpstr>Презентация PowerPoint</vt:lpstr>
      <vt:lpstr>А. П. Александров – автор метода защиты кораблей от магнитных мин</vt:lpstr>
      <vt:lpstr>За разработку метода и технологии размагничивания кораблей А.П. Александрову и его ближайшим сотрудникам в  1942 году присудили   Сталинскую премию  I степени.</vt:lpstr>
      <vt:lpstr>Презентация PowerPoint</vt:lpstr>
      <vt:lpstr>История развития теории размагничивания кораблей</vt:lpstr>
      <vt:lpstr>Презентация PowerPoint</vt:lpstr>
      <vt:lpstr>Применение принципа размагничивания кораблей в годы ВОВ</vt:lpstr>
      <vt:lpstr>Применение принципа размагничивания кораблей в годы ВОВ</vt:lpstr>
      <vt:lpstr>Презентация PowerPoint</vt:lpstr>
      <vt:lpstr>Памятник подвигу ученых</vt:lpstr>
      <vt:lpstr>Презентация PowerPoint</vt:lpstr>
      <vt:lpstr>Применение размагничивания в настоящее время</vt:lpstr>
      <vt:lpstr>Заключение</vt:lpstr>
      <vt:lpstr>   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76</cp:revision>
  <dcterms:created xsi:type="dcterms:W3CDTF">2014-12-07T12:57:34Z</dcterms:created>
  <dcterms:modified xsi:type="dcterms:W3CDTF">2014-12-12T20:19:19Z</dcterms:modified>
</cp:coreProperties>
</file>