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2" r:id="rId9"/>
    <p:sldId id="267" r:id="rId10"/>
    <p:sldId id="263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FCDD-55BE-4EC9-AC70-4D6C8DD127C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107C9-97DC-45E6-B8D5-670BBC83D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Ребята записывают слова самостоятельно на листочках (либо в команде). Затем листочками обмениваются и проверяют друг у друга количество правильно отгаданных слов</a:t>
            </a:r>
            <a:r>
              <a:rPr lang="ru-RU" baseline="0" dirty="0" smtClean="0"/>
              <a:t> (всего 9 слов). Ребята нашедшие более 6 слов получают жетоны, либо команда отгадавшая больше всего слов получает балл.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Правильные ответы: 1 – Б, 2 -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Правильные ответы: 3 – В, 4 – 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Правильные ответы: 5 – А, 6 – В,</a:t>
            </a:r>
            <a:r>
              <a:rPr lang="ru-RU" baseline="0" dirty="0" smtClean="0"/>
              <a:t> 7 –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Правильные ответы: 1 – синий и белый; 2 – керамика; 3 – цветочные композиции, цветочные композиции с включением мотива коня или птицы, сюжетные композиции; 4 – красный, золотой, черный,</a:t>
            </a:r>
            <a:r>
              <a:rPr lang="ru-RU" baseline="0" dirty="0" smtClean="0"/>
              <a:t> зеленый; 5 – простой букет из садовых и полевых цветов.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Рассуждение</a:t>
            </a:r>
            <a:r>
              <a:rPr lang="ru-RU" baseline="0" dirty="0" smtClean="0"/>
              <a:t> происходит совместно с учителем, он же оценивает ответы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Подведение итогов производится по усмотрению учителя (подсчет жетонов, выставление очков и т.д.).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07C9-97DC-45E6-B8D5-670BBC83D2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24744"/>
            <a:ext cx="72507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Русские народные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художественные промыслы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140968"/>
            <a:ext cx="4366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Приведите в соответствие.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1. Гжель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2. Хохлома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2129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3. Городец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3651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4. </a:t>
            </a:r>
            <a:r>
              <a:rPr lang="ru-RU" sz="2800" dirty="0" err="1" smtClean="0">
                <a:latin typeface="Constantia" pitchFamily="18" charset="0"/>
              </a:rPr>
              <a:t>Жостово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https://st.fl.ru/users/Nastyanika/upload/f_562508ce0ba61b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240360" cy="3468900"/>
          </a:xfrm>
          <a:prstGeom prst="rect">
            <a:avLst/>
          </a:prstGeom>
          <a:noFill/>
        </p:spPr>
      </p:pic>
      <p:pic>
        <p:nvPicPr>
          <p:cNvPr id="1028" name="Picture 4" descr="http://www.nerehta-planeta.ru/wp-content/uploads/2013/02/nomer-v-gostinice-hohlo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2880320" cy="2887520"/>
          </a:xfrm>
          <a:prstGeom prst="rect">
            <a:avLst/>
          </a:prstGeom>
          <a:noFill/>
        </p:spPr>
      </p:pic>
      <p:pic>
        <p:nvPicPr>
          <p:cNvPr id="1030" name="Picture 6" descr="http://students.uni-vologda.ac.ru/pages/pm10/sna/images/gorodet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24" y="764704"/>
            <a:ext cx="3384376" cy="2880442"/>
          </a:xfrm>
          <a:prstGeom prst="rect">
            <a:avLst/>
          </a:prstGeom>
          <a:noFill/>
        </p:spPr>
      </p:pic>
      <p:pic>
        <p:nvPicPr>
          <p:cNvPr id="1032" name="Picture 8" descr="http://img-fotki.yandex.ru/get/4611/126921572.1/0_67cde_7f8696c2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52736"/>
            <a:ext cx="3264363" cy="2448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11967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10527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7890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7170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623731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1 - 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62373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2 - 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61653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3 - 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237312"/>
            <a:ext cx="14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4 - 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Давайте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порассуждаем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Почему на ваш взгляд народные промыслы существуют много лет и не угасают?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487" y="2967335"/>
            <a:ext cx="6999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Подведение итогов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Использованная литература.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endParaRPr lang="ru-RU" sz="2400" dirty="0" smtClean="0">
              <a:latin typeface="Constantia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Горяева Н. А., Островская О. В. Изобразительное искусство. Декоративно-прикладное искусство в жизни человека. М., 2012.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onstantia" pitchFamily="18" charset="0"/>
              </a:rPr>
              <a:t>Дорожин</a:t>
            </a:r>
            <a:r>
              <a:rPr lang="ru-RU" sz="2400" dirty="0" smtClean="0">
                <a:latin typeface="Constantia" pitchFamily="18" charset="0"/>
              </a:rPr>
              <a:t> Ю. Г. Сказочная гжель. (Искусство детям). М., 2010.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Лебедев М. </a:t>
            </a:r>
            <a:r>
              <a:rPr lang="ru-RU" sz="2400" dirty="0" err="1" smtClean="0">
                <a:latin typeface="Constantia" pitchFamily="18" charset="0"/>
              </a:rPr>
              <a:t>Жостовский</a:t>
            </a:r>
            <a:r>
              <a:rPr lang="ru-RU" sz="2400" dirty="0" smtClean="0">
                <a:latin typeface="Constantia" pitchFamily="18" charset="0"/>
              </a:rPr>
              <a:t> букет. (Искусство детям). М., 2010.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Орлова Л. В. Хохломская роспись. (Искусство детям). м,., 2012.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Федоров Ю. Городецкая роспись. (Искусство детям). М., 2011.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Найдите слова, «спрятанные» в таблице.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89448"/>
          <a:ext cx="9144000" cy="49685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Ю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Ъ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Ф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0"/>
            <a:ext cx="43460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РАЗМИНКА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31840" y="2780928"/>
            <a:ext cx="55446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2132856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67944" y="2060848"/>
            <a:ext cx="0" cy="3888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5536" y="2060848"/>
            <a:ext cx="72008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403648" y="6525344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67744" y="2060848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748464" y="3356992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740352" y="2204864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31840" y="2708920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Выберете правильный ответ.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Constantia" pitchFamily="18" charset="0"/>
              </a:rPr>
              <a:t>С чем традиционно связаны названия народных промыслов?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С именем автора,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С местом возникновения,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С народным фольклором.</a:t>
            </a:r>
          </a:p>
          <a:p>
            <a:pPr marL="342900" indent="-342900"/>
            <a:endParaRPr lang="ru-RU" dirty="0" smtClean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221088"/>
            <a:ext cx="57961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2. Где возникла Городецкая роспись?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В Нижнем Новгороде,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В Москве,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В Таганроге.</a:t>
            </a:r>
          </a:p>
          <a:p>
            <a:pPr marL="342900" indent="-342900"/>
            <a:endParaRPr lang="ru-RU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Выберете правильный ответ.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3. Купавка – это…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Элемент Хохломской росписи,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Элемент Гжельской росписи,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Элемент Городецкой росписи.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730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4. Хохлома – это…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Роспись по керамике,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Роспись по дереву,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Роспись по металлу.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8367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Выберете правильный ответ.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5. Из какого материала изготавливают </a:t>
            </a:r>
            <a:r>
              <a:rPr lang="ru-RU" sz="2400" b="1" dirty="0" err="1" smtClean="0">
                <a:latin typeface="Constantia" pitchFamily="18" charset="0"/>
              </a:rPr>
              <a:t>Жостовские</a:t>
            </a:r>
            <a:r>
              <a:rPr lang="ru-RU" sz="2400" b="1" dirty="0" smtClean="0">
                <a:latin typeface="Constantia" pitchFamily="18" charset="0"/>
              </a:rPr>
              <a:t> изделия?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Из металла,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Из бересты,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Из дерева.</a:t>
            </a:r>
          </a:p>
          <a:p>
            <a:pPr marL="342900" indent="-342900"/>
            <a:endParaRPr lang="ru-RU" dirty="0" smtClean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348880"/>
            <a:ext cx="58326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6. Где возник </a:t>
            </a:r>
            <a:r>
              <a:rPr lang="ru-RU" sz="2400" b="1" dirty="0" err="1" smtClean="0">
                <a:latin typeface="Constantia" pitchFamily="18" charset="0"/>
              </a:rPr>
              <a:t>Жостовский</a:t>
            </a:r>
            <a:r>
              <a:rPr lang="ru-RU" sz="2400" b="1" dirty="0" smtClean="0">
                <a:latin typeface="Constantia" pitchFamily="18" charset="0"/>
              </a:rPr>
              <a:t> промысел?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В Твери,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Во Владимире,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В Подмосковье.</a:t>
            </a:r>
          </a:p>
          <a:p>
            <a:pPr marL="342900" indent="-342900"/>
            <a:endParaRPr lang="ru-RU" dirty="0" smtClean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149080"/>
            <a:ext cx="63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Constantia" pitchFamily="18" charset="0"/>
              </a:rPr>
              <a:t>7. Какие изделия первоначально изготавливали городецкие мастера?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А. Ложки,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Б. Разделочные доски,</a:t>
            </a:r>
          </a:p>
          <a:p>
            <a:pPr marL="342900" indent="-342900"/>
            <a:r>
              <a:rPr lang="ru-RU" sz="2400" dirty="0" smtClean="0">
                <a:latin typeface="Constantia" pitchFamily="18" charset="0"/>
              </a:rPr>
              <a:t>В. Прялки.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056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Отгадайте загадки, связанные с кухонной утварью.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1. Какую посуду нельзя наполнить?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48478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Полную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0486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2. Посуды нет такой давно,</a:t>
            </a:r>
          </a:p>
          <a:p>
            <a:r>
              <a:rPr lang="ru-RU" sz="2400" dirty="0" smtClean="0">
                <a:latin typeface="Constantia" pitchFamily="18" charset="0"/>
              </a:rPr>
              <a:t>    Все металл и стекло,</a:t>
            </a:r>
          </a:p>
          <a:p>
            <a:r>
              <a:rPr lang="ru-RU" sz="2400" dirty="0" smtClean="0">
                <a:latin typeface="Constantia" pitchFamily="18" charset="0"/>
              </a:rPr>
              <a:t>    А в старину у все была</a:t>
            </a:r>
          </a:p>
          <a:p>
            <a:r>
              <a:rPr lang="ru-RU" sz="2400" dirty="0" smtClean="0">
                <a:latin typeface="Constantia" pitchFamily="18" charset="0"/>
              </a:rPr>
              <a:t>    Чаще посуда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2849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глиняная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3. Медный бес на стол залез.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Самовар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4. Сами не едим, а людей кормим.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941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Ложки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056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Отгадайте загадки, связанные с кухонной утварью.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5. Из горячего колодца</a:t>
            </a:r>
          </a:p>
          <a:p>
            <a:r>
              <a:rPr lang="ru-RU" sz="2400" dirty="0" smtClean="0">
                <a:latin typeface="Constantia" pitchFamily="18" charset="0"/>
              </a:rPr>
              <a:t>    Через нос водица льется.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4847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Чайник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49289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6. Утка в море,</a:t>
            </a:r>
          </a:p>
          <a:p>
            <a:r>
              <a:rPr lang="ru-RU" sz="2400" dirty="0" smtClean="0">
                <a:latin typeface="Constantia" pitchFamily="18" charset="0"/>
              </a:rPr>
              <a:t>    Хвост на заборе.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25649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Ковш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170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7. Новая посуда, да вся в дырках.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364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Решето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58112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8. Вся макушка в дырках мелких – </a:t>
            </a:r>
          </a:p>
          <a:p>
            <a:r>
              <a:rPr lang="ru-RU" sz="2400" dirty="0" smtClean="0">
                <a:latin typeface="Constantia" pitchFamily="18" charset="0"/>
              </a:rPr>
              <a:t>    Горечь горькая в тарелках.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45091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Перечница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908720"/>
            <a:ext cx="32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Ответьте на вопросы.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1. Какие цвета используются в Гжельской росписи?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2. Какой материал создается путем обжига глины?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21297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3. Какие композиции характерны для Городецкой росписи?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9330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4. Назовите основные цвета Хохломской росписи.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5. Назовите основной мотив </a:t>
            </a:r>
            <a:r>
              <a:rPr lang="ru-RU" sz="2400" dirty="0" err="1" smtClean="0">
                <a:latin typeface="Constantia" pitchFamily="18" charset="0"/>
              </a:rPr>
              <a:t>Жостовской</a:t>
            </a:r>
            <a:r>
              <a:rPr lang="ru-RU" sz="2400" dirty="0" smtClean="0">
                <a:latin typeface="Constantia" pitchFamily="18" charset="0"/>
              </a:rPr>
              <a:t> росписи.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Приведите в соответствие.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1. Роспись по дереву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85293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2. Роспись по металлу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3. Роспись по керамике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http://img0.liveinternet.ru/images/attach/c/2/69/80/69080585_1294735386_DSC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128" y="980729"/>
            <a:ext cx="3366785" cy="2520280"/>
          </a:xfrm>
          <a:prstGeom prst="rect">
            <a:avLst/>
          </a:prstGeom>
          <a:noFill/>
        </p:spPr>
      </p:pic>
      <p:pic>
        <p:nvPicPr>
          <p:cNvPr id="1028" name="Picture 4" descr="http://vologda-portal.ru/images/turism/narodnie/rospis_1_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2918075" cy="2592288"/>
          </a:xfrm>
          <a:prstGeom prst="rect">
            <a:avLst/>
          </a:prstGeom>
          <a:noFill/>
        </p:spPr>
      </p:pic>
      <p:pic>
        <p:nvPicPr>
          <p:cNvPr id="1030" name="Picture 6" descr="http://slav-museum.ru/wp-content/gallery/jostovo/img_8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2427" y="3861048"/>
            <a:ext cx="3166779" cy="29969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38610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9807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25649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Б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0932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- Б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0932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2 - 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В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932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3 - 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А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787</Words>
  <Application>Microsoft Office PowerPoint</Application>
  <PresentationFormat>Экран (4:3)</PresentationFormat>
  <Paragraphs>203</Paragraphs>
  <Slides>13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24</cp:revision>
  <dcterms:created xsi:type="dcterms:W3CDTF">2015-01-23T19:45:40Z</dcterms:created>
  <dcterms:modified xsi:type="dcterms:W3CDTF">2015-01-27T21:46:23Z</dcterms:modified>
</cp:coreProperties>
</file>