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9" r:id="rId3"/>
    <p:sldId id="261" r:id="rId4"/>
    <p:sldId id="257" r:id="rId5"/>
    <p:sldId id="262" r:id="rId6"/>
    <p:sldId id="256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Нумерология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81128"/>
            <a:ext cx="6400800" cy="1752600"/>
          </a:xfrm>
        </p:spPr>
        <p:txBody>
          <a:bodyPr/>
          <a:lstStyle/>
          <a:p>
            <a:pPr algn="r"/>
            <a:r>
              <a:rPr lang="ru-RU" dirty="0" err="1" smtClean="0"/>
              <a:t>Нирман</a:t>
            </a:r>
            <a:r>
              <a:rPr lang="ru-RU" dirty="0" smtClean="0"/>
              <a:t> Л.Ю.,</a:t>
            </a:r>
          </a:p>
          <a:p>
            <a:pPr algn="r"/>
            <a:r>
              <a:rPr lang="ru-RU" dirty="0"/>
              <a:t>у</a:t>
            </a:r>
            <a:r>
              <a:rPr lang="ru-RU" dirty="0" smtClean="0"/>
              <a:t>читель математики и физики</a:t>
            </a:r>
          </a:p>
          <a:p>
            <a:pPr algn="r"/>
            <a:r>
              <a:rPr lang="ru-RU" dirty="0" smtClean="0"/>
              <a:t>МОУ СОШ №50 </a:t>
            </a:r>
            <a:r>
              <a:rPr lang="ru-RU" dirty="0" err="1" smtClean="0"/>
              <a:t>г.Твери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8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892480" cy="43784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Числа окружают нас повсюду - дата рождения, номер телефона, номер квартиры, номер банковского счета, номер автомобиля и т.д. Каждое число несет в себе энергию и влияет на нашу жизнь. Понять значение чисел помогает </a:t>
            </a:r>
            <a:r>
              <a:rPr lang="ru-RU" dirty="0" smtClean="0">
                <a:solidFill>
                  <a:srgbClr val="FF0000"/>
                </a:solidFill>
              </a:rPr>
              <a:t>нумерология.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188640"/>
            <a:ext cx="2743200" cy="152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573016"/>
            <a:ext cx="18669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188640"/>
            <a:ext cx="3096344" cy="209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0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       Нумерология – наука о числах,       </a:t>
            </a:r>
          </a:p>
          <a:p>
            <a:pPr>
              <a:buNone/>
            </a:pPr>
            <a:r>
              <a:rPr lang="ru-RU" dirty="0" smtClean="0"/>
              <a:t>                                       берет   свое начало в древности. </a:t>
            </a:r>
          </a:p>
          <a:p>
            <a:pPr>
              <a:buNone/>
            </a:pPr>
            <a:r>
              <a:rPr lang="ru-RU" dirty="0" smtClean="0"/>
              <a:t>Основателем нумерологии считают Пифагора. </a:t>
            </a:r>
          </a:p>
          <a:p>
            <a:pPr>
              <a:buNone/>
            </a:pPr>
            <a:r>
              <a:rPr lang="ru-RU" dirty="0" smtClean="0"/>
              <a:t>Нумерология помогает раскрыть сущность любой даты.</a:t>
            </a:r>
          </a:p>
          <a:p>
            <a:pPr>
              <a:buNone/>
            </a:pPr>
            <a:r>
              <a:rPr lang="ru-RU" dirty="0" smtClean="0"/>
              <a:t>По теории нумерологии одна из самых </a:t>
            </a:r>
          </a:p>
          <a:p>
            <a:pPr>
              <a:buNone/>
            </a:pPr>
            <a:r>
              <a:rPr lang="ru-RU" dirty="0" smtClean="0"/>
              <a:t>важных чисел в судьбе человека – это дата</a:t>
            </a:r>
          </a:p>
          <a:p>
            <a:pPr>
              <a:buNone/>
            </a:pPr>
            <a:r>
              <a:rPr lang="ru-RU" dirty="0" smtClean="0"/>
              <a:t>его рождения. Нумерология по дате рождения</a:t>
            </a:r>
          </a:p>
          <a:p>
            <a:pPr>
              <a:buNone/>
            </a:pPr>
            <a:r>
              <a:rPr lang="ru-RU" dirty="0" smtClean="0"/>
              <a:t>анализирует дату рождения человека, которая</a:t>
            </a:r>
          </a:p>
          <a:p>
            <a:pPr>
              <a:buNone/>
            </a:pPr>
            <a:r>
              <a:rPr lang="ru-RU" dirty="0" smtClean="0"/>
              <a:t> содержит важную информацию о его </a:t>
            </a:r>
          </a:p>
          <a:p>
            <a:pPr>
              <a:buNone/>
            </a:pPr>
            <a:r>
              <a:rPr lang="ru-RU" dirty="0" smtClean="0"/>
              <a:t>характере, темпераменте, способностях.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Нумерология по дате рождения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772816"/>
            <a:ext cx="8686800" cy="453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Число судьбы по дате рождения</a:t>
            </a:r>
          </a:p>
          <a:p>
            <a:pPr>
              <a:buNone/>
            </a:pPr>
            <a:r>
              <a:rPr lang="ru-RU" dirty="0" smtClean="0"/>
              <a:t> складывается из последовательного </a:t>
            </a:r>
          </a:p>
          <a:p>
            <a:pPr>
              <a:buNone/>
            </a:pPr>
            <a:r>
              <a:rPr lang="ru-RU" dirty="0" smtClean="0"/>
              <a:t>сложения цифр числа, месяца и года рождения человека. </a:t>
            </a:r>
          </a:p>
          <a:p>
            <a:pPr>
              <a:buNone/>
            </a:pPr>
            <a:r>
              <a:rPr lang="ru-RU" dirty="0" smtClean="0"/>
              <a:t>Например, если дата рождения 14 сентября 1980, то сумма чисел будет равна 1+4+9+1+9+8=32. Число по дате рождения - сумма цифр 3+2=5.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836712"/>
            <a:ext cx="1917576" cy="192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чисел в дате рождения: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58924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900" b="1" dirty="0" smtClean="0">
                <a:solidFill>
                  <a:srgbClr val="FF0000"/>
                </a:solidFill>
              </a:rPr>
              <a:t>1</a:t>
            </a:r>
            <a:r>
              <a:rPr lang="ru-RU" sz="2900" dirty="0" smtClean="0"/>
              <a:t> – агрессивность, </a:t>
            </a:r>
            <a:r>
              <a:rPr lang="ru-RU" sz="2900" dirty="0" err="1" smtClean="0"/>
              <a:t>амбициозность</a:t>
            </a:r>
            <a:r>
              <a:rPr lang="ru-RU" sz="2900" dirty="0" smtClean="0"/>
              <a:t>, стремление к лидерству, целеустремленность и честолюбие 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>
                <a:solidFill>
                  <a:srgbClr val="FF0000"/>
                </a:solidFill>
              </a:rPr>
              <a:t>2</a:t>
            </a:r>
            <a:r>
              <a:rPr lang="ru-RU" sz="2900" dirty="0" smtClean="0"/>
              <a:t> – </a:t>
            </a:r>
            <a:r>
              <a:rPr lang="ru-RU" sz="2900" i="1" dirty="0" smtClean="0"/>
              <a:t>уравновешенность, мягкость, поиск компромисса, дуализм, равновесие, стремление к гармонии</a:t>
            </a:r>
            <a:br>
              <a:rPr lang="ru-RU" sz="2900" i="1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>
                <a:solidFill>
                  <a:srgbClr val="FF0000"/>
                </a:solidFill>
              </a:rPr>
              <a:t>3</a:t>
            </a:r>
            <a:r>
              <a:rPr lang="ru-RU" sz="2900" b="1" dirty="0" smtClean="0"/>
              <a:t> </a:t>
            </a:r>
            <a:r>
              <a:rPr lang="ru-RU" sz="2900" dirty="0" smtClean="0"/>
              <a:t>– люди с таким числом талантливы, легко приспособляются, оптимисты, у них хорошо развита интуиция, 3 - символ треугольника, символизирует и неуравновешенность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>
                <a:solidFill>
                  <a:srgbClr val="FF0000"/>
                </a:solidFill>
              </a:rPr>
              <a:t>4</a:t>
            </a:r>
            <a:r>
              <a:rPr lang="ru-RU" sz="2900" dirty="0" smtClean="0"/>
              <a:t> - </a:t>
            </a:r>
            <a:r>
              <a:rPr lang="ru-RU" sz="2900" i="1" dirty="0" smtClean="0"/>
              <a:t>стабильность, уравновешенность, надежность, прочность, избегание риска, трудолюбие</a:t>
            </a:r>
            <a:br>
              <a:rPr lang="ru-RU" sz="2900" i="1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>
                <a:solidFill>
                  <a:srgbClr val="FF0000"/>
                </a:solidFill>
              </a:rPr>
              <a:t>5</a:t>
            </a:r>
            <a:r>
              <a:rPr lang="ru-RU" sz="2900" b="1" dirty="0" smtClean="0"/>
              <a:t> </a:t>
            </a:r>
            <a:r>
              <a:rPr lang="ru-RU" sz="2900" dirty="0" smtClean="0"/>
              <a:t>– считается, что 5 - самое счастливое число по дате рождения, характеризирует непредсказуемость, рискованность, авантюризм, находчивость, оптимизм, жизнерадостность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>
                <a:solidFill>
                  <a:srgbClr val="FF0000"/>
                </a:solidFill>
              </a:rPr>
              <a:t>6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– </a:t>
            </a:r>
            <a:r>
              <a:rPr lang="ru-RU" sz="2900" i="1" dirty="0" smtClean="0"/>
              <a:t>символ надежности, люди с числом 6 честны, надежны, стабильны</a:t>
            </a:r>
            <a:br>
              <a:rPr lang="ru-RU" sz="2900" i="1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>
                <a:solidFill>
                  <a:srgbClr val="FF0000"/>
                </a:solidFill>
              </a:rPr>
              <a:t>7</a:t>
            </a:r>
            <a:r>
              <a:rPr lang="ru-RU" sz="2900" b="1" dirty="0" smtClean="0"/>
              <a:t> </a:t>
            </a:r>
            <a:r>
              <a:rPr lang="ru-RU" sz="2900" dirty="0" smtClean="0"/>
              <a:t>– это тайна, стремление к познаниям. Люди с числом 7 – очень талантливы, интеллектуалы. 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>
                <a:solidFill>
                  <a:srgbClr val="FF0000"/>
                </a:solidFill>
              </a:rPr>
              <a:t>8</a:t>
            </a:r>
            <a:r>
              <a:rPr lang="ru-RU" sz="2900" dirty="0" smtClean="0"/>
              <a:t> </a:t>
            </a:r>
            <a:r>
              <a:rPr lang="ru-RU" sz="2900" i="1" dirty="0" smtClean="0"/>
              <a:t>– волевые сильные люди, успешны в бизнесе, характерны целеустремленность, жесткость, сильный волевой характер, иногда даже беспощадный, часто достигают высокого материального благополучия, статуса и успеха, символ надежности и стабильности</a:t>
            </a:r>
            <a:br>
              <a:rPr lang="ru-RU" sz="2900" i="1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>
                <a:solidFill>
                  <a:srgbClr val="FF0000"/>
                </a:solidFill>
              </a:rPr>
              <a:t>9</a:t>
            </a:r>
            <a:r>
              <a:rPr lang="ru-RU" sz="2900" b="1" dirty="0" smtClean="0"/>
              <a:t> </a:t>
            </a:r>
            <a:r>
              <a:rPr lang="ru-RU" sz="2900" dirty="0" smtClean="0"/>
              <a:t>– самое большое число из простых чисел, люди с числом 9 - сильные и успешные личности, обладают высоким интеллектуальным потенциалом, достигают высокого положения и статуса, материального благополучия, признания</a:t>
            </a:r>
            <a:br>
              <a:rPr lang="ru-RU" sz="2900" dirty="0" smtClean="0"/>
            </a:b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Нумерология  номера телефона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52736"/>
            <a:ext cx="6444208" cy="525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Чтобы получить число номера телефона, необходимо сложить цифры телефона и преобразовать полученную сумму в однозначное число. </a:t>
            </a:r>
          </a:p>
          <a:p>
            <a:pPr>
              <a:buNone/>
            </a:pPr>
            <a:r>
              <a:rPr lang="ru-RU" dirty="0" smtClean="0"/>
              <a:t>Телефон номер 8 922 33 33 463, 8+9+2+3+3+3+3+4+6+3=46 </a:t>
            </a:r>
          </a:p>
          <a:p>
            <a:pPr>
              <a:buNone/>
            </a:pPr>
            <a:r>
              <a:rPr lang="ru-RU" dirty="0" smtClean="0"/>
              <a:t>4+6=10 </a:t>
            </a:r>
          </a:p>
          <a:p>
            <a:pPr>
              <a:buNone/>
            </a:pPr>
            <a:r>
              <a:rPr lang="ru-RU" dirty="0" smtClean="0"/>
              <a:t>1+0=1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268760"/>
            <a:ext cx="22764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означает число номера телефона?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89658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1</a:t>
            </a:r>
            <a:r>
              <a:rPr lang="ru-RU" b="1" dirty="0" smtClean="0"/>
              <a:t> </a:t>
            </a:r>
            <a:r>
              <a:rPr lang="ru-RU" dirty="0" smtClean="0"/>
              <a:t>– подойдет для активных целеустремленных деятельных людей, для начала новых дел.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i="1" dirty="0" smtClean="0"/>
              <a:t>такой номер оптимален для установления  партнерства, сотрудничества, переговоров. 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3</a:t>
            </a:r>
            <a:r>
              <a:rPr lang="ru-RU" b="1" dirty="0" smtClean="0"/>
              <a:t> </a:t>
            </a:r>
            <a:r>
              <a:rPr lang="ru-RU" dirty="0" smtClean="0"/>
              <a:t>– для финансовых учреждений, профессий и вопросов, связанных с долгами, кредитами, финансами.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> - </a:t>
            </a:r>
            <a:r>
              <a:rPr lang="ru-RU" i="1" dirty="0" smtClean="0"/>
              <a:t>подойдет для людей творческих профессий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5</a:t>
            </a:r>
            <a:r>
              <a:rPr lang="ru-RU" b="1" dirty="0" smtClean="0"/>
              <a:t> </a:t>
            </a:r>
            <a:r>
              <a:rPr lang="ru-RU" dirty="0" smtClean="0"/>
              <a:t>–для людей, которые любят путешествия, поездки, передвижения.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6</a:t>
            </a:r>
            <a:r>
              <a:rPr lang="ru-RU" dirty="0" smtClean="0"/>
              <a:t> – </a:t>
            </a:r>
            <a:r>
              <a:rPr lang="ru-RU" i="1" dirty="0" smtClean="0"/>
              <a:t>для личного общения, общения с близкими людьми, душевных бесед.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7</a:t>
            </a:r>
            <a:r>
              <a:rPr lang="ru-RU" b="1" dirty="0" smtClean="0"/>
              <a:t> </a:t>
            </a:r>
            <a:r>
              <a:rPr lang="ru-RU" dirty="0" smtClean="0"/>
              <a:t>- номер для одиночек, кто привык работать самостоятельно.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8</a:t>
            </a:r>
            <a:r>
              <a:rPr lang="ru-RU" dirty="0" smtClean="0"/>
              <a:t> – </a:t>
            </a:r>
            <a:r>
              <a:rPr lang="ru-RU" i="1" dirty="0" smtClean="0"/>
              <a:t>номер приносит материальный успех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9</a:t>
            </a:r>
            <a:r>
              <a:rPr lang="ru-RU" dirty="0" smtClean="0"/>
              <a:t> - хорошо решать судебные вопросы, конфликты.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38067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точки зрения нумерологии самым лучшим номером телефона будет номер, который содержит все или почти все цифры от 1 до 9. Считается, что такой номер несет в себе положительную энергетику всех чисел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239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Нумерология</vt:lpstr>
      <vt:lpstr>Числа окружают нас повсюду - дата рождения, номер телефона, номер квартиры, номер банковского счета, номер автомобиля и т.д. Каждое число несет в себе энергию и влияет на нашу жизнь. Понять значение чисел помогает нумерология. </vt:lpstr>
      <vt:lpstr>Презентация PowerPoint</vt:lpstr>
      <vt:lpstr>Нумерология по дате рождения </vt:lpstr>
      <vt:lpstr>Значение чисел в дате рождения: </vt:lpstr>
      <vt:lpstr>Нумерология  номера телефона </vt:lpstr>
      <vt:lpstr>Что означает число номера телефона?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Нумерология  номера телефона </dc:title>
  <cp:lastModifiedBy>RePack by SPecialiST</cp:lastModifiedBy>
  <cp:revision>15</cp:revision>
  <dcterms:modified xsi:type="dcterms:W3CDTF">2014-03-23T19:27:04Z</dcterms:modified>
</cp:coreProperties>
</file>