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50D6E-1806-4250-8574-453CDB3CE5E4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0F259-D2DF-4241-898D-436BDE9D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E32C8-B40E-4083-8625-B04E4E5FB5A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D820F7-CD1D-47E5-851A-66904885E54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961662-0E7F-490C-A468-8749233B3C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МОУ СОШ 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орфографической зоркости  младших  школьников.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  нач. классов Икомасова И.Н.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 слова</a:t>
            </a:r>
            <a:r>
              <a:rPr lang="en-US" dirty="0" smtClean="0"/>
              <a:t>,</a:t>
            </a:r>
            <a:r>
              <a:rPr lang="ru-RU" dirty="0" smtClean="0"/>
              <a:t> которые пишутся с твёрдым знаком.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сем…я</a:t>
            </a:r>
          </a:p>
          <a:p>
            <a:r>
              <a:rPr lang="ru-RU" dirty="0" smtClean="0"/>
              <a:t>2. с…ел</a:t>
            </a:r>
          </a:p>
          <a:p>
            <a:r>
              <a:rPr lang="ru-RU" dirty="0" smtClean="0"/>
              <a:t>3. с…ёжиться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прыгат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звер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6. об…</a:t>
            </a:r>
            <a:r>
              <a:rPr lang="ru-RU" dirty="0" err="1" smtClean="0"/>
              <a:t>яснение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err="1" smtClean="0"/>
              <a:t>медвед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8. с…</a:t>
            </a:r>
            <a:r>
              <a:rPr lang="ru-RU" dirty="0" err="1" smtClean="0"/>
              <a:t>едобный</a:t>
            </a:r>
            <a:endParaRPr lang="ru-RU" dirty="0" smtClean="0"/>
          </a:p>
          <a:p>
            <a:r>
              <a:rPr lang="ru-RU" dirty="0" smtClean="0"/>
              <a:t>9. в…юга</a:t>
            </a:r>
          </a:p>
          <a:p>
            <a:pPr>
              <a:buNone/>
            </a:pPr>
            <a:r>
              <a:rPr lang="ru-RU" dirty="0" smtClean="0"/>
              <a:t>   10. раз…</a:t>
            </a:r>
            <a:r>
              <a:rPr lang="ru-RU" dirty="0" err="1" smtClean="0"/>
              <a:t>езд</a:t>
            </a: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 слова с безударной гласной</a:t>
            </a:r>
            <a:r>
              <a:rPr lang="en-US" dirty="0" smtClean="0"/>
              <a:t>,</a:t>
            </a:r>
            <a:r>
              <a:rPr lang="ru-RU" dirty="0" smtClean="0"/>
              <a:t> проверяемой ударением.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поля</a:t>
            </a:r>
          </a:p>
          <a:p>
            <a:r>
              <a:rPr lang="ru-RU" dirty="0" smtClean="0"/>
              <a:t>2. вагон</a:t>
            </a:r>
          </a:p>
          <a:p>
            <a:r>
              <a:rPr lang="ru-RU" dirty="0" smtClean="0"/>
              <a:t>3. лесной</a:t>
            </a:r>
          </a:p>
          <a:p>
            <a:r>
              <a:rPr lang="ru-RU" dirty="0" smtClean="0"/>
              <a:t>4. дрожать</a:t>
            </a:r>
          </a:p>
          <a:p>
            <a:r>
              <a:rPr lang="ru-RU" dirty="0" smtClean="0"/>
              <a:t>5. песок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 герой</a:t>
            </a:r>
          </a:p>
          <a:p>
            <a:r>
              <a:rPr lang="ru-RU" dirty="0" smtClean="0"/>
              <a:t>7. костёр</a:t>
            </a:r>
          </a:p>
          <a:p>
            <a:r>
              <a:rPr lang="ru-RU" dirty="0" smtClean="0"/>
              <a:t>8. лечение</a:t>
            </a:r>
          </a:p>
          <a:p>
            <a:r>
              <a:rPr lang="ru-RU" dirty="0" smtClean="0"/>
              <a:t>9. заменить</a:t>
            </a:r>
          </a:p>
          <a:p>
            <a:pPr>
              <a:buNone/>
            </a:pPr>
            <a:r>
              <a:rPr lang="ru-RU" dirty="0" smtClean="0"/>
              <a:t>   10. осина  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слова с непроизносимыми согласными.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лес…</a:t>
            </a:r>
            <a:r>
              <a:rPr lang="ru-RU" dirty="0" err="1" smtClean="0"/>
              <a:t>ница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учас</a:t>
            </a:r>
            <a:r>
              <a:rPr lang="ru-RU" dirty="0" smtClean="0"/>
              <a:t>…ник</a:t>
            </a:r>
          </a:p>
          <a:p>
            <a:r>
              <a:rPr lang="ru-RU" dirty="0" smtClean="0"/>
              <a:t>3. запас…</a:t>
            </a:r>
            <a:r>
              <a:rPr lang="ru-RU" dirty="0" err="1" smtClean="0"/>
              <a:t>ливый</a:t>
            </a:r>
            <a:endParaRPr lang="ru-RU" dirty="0" smtClean="0"/>
          </a:p>
          <a:p>
            <a:r>
              <a:rPr lang="ru-RU" dirty="0" smtClean="0"/>
              <a:t>4. яс…</a:t>
            </a:r>
            <a:r>
              <a:rPr lang="ru-RU" dirty="0" err="1" smtClean="0"/>
              <a:t>ный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опас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6. </a:t>
            </a:r>
            <a:r>
              <a:rPr lang="ru-RU" dirty="0" err="1" smtClean="0"/>
              <a:t>прекрас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err="1" smtClean="0"/>
              <a:t>праз</a:t>
            </a:r>
            <a:r>
              <a:rPr lang="ru-RU" dirty="0" smtClean="0"/>
              <a:t>…</a:t>
            </a:r>
            <a:r>
              <a:rPr lang="ru-RU" dirty="0" err="1" smtClean="0"/>
              <a:t>ничный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 err="1" smtClean="0"/>
              <a:t>ярос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endParaRPr lang="ru-RU" dirty="0" smtClean="0"/>
          </a:p>
          <a:p>
            <a:r>
              <a:rPr lang="ru-RU" dirty="0" smtClean="0"/>
              <a:t>9. чес…</a:t>
            </a:r>
            <a:r>
              <a:rPr lang="ru-RU" dirty="0" err="1" smtClean="0"/>
              <a:t>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10. ужас…</a:t>
            </a:r>
            <a:r>
              <a:rPr lang="ru-RU" dirty="0" err="1" smtClean="0"/>
              <a:t>ный</a:t>
            </a: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Хитрые слова.</a:t>
            </a:r>
            <a:br>
              <a:rPr lang="ru-RU" dirty="0" smtClean="0"/>
            </a:br>
            <a:r>
              <a:rPr lang="ru-RU" dirty="0" smtClean="0"/>
              <a:t>Какие буквы нужно вставить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Пос…дел на скамейке – пос…дел от старости.</a:t>
            </a:r>
          </a:p>
          <a:p>
            <a:r>
              <a:rPr lang="ru-RU" dirty="0" err="1" smtClean="0"/>
              <a:t>Зак</a:t>
            </a:r>
            <a:r>
              <a:rPr lang="ru-RU" dirty="0" smtClean="0"/>
              <a:t>…</a:t>
            </a:r>
            <a:r>
              <a:rPr lang="ru-RU" dirty="0" err="1" smtClean="0"/>
              <a:t>лю</a:t>
            </a:r>
            <a:r>
              <a:rPr lang="ru-RU" dirty="0" smtClean="0"/>
              <a:t> булавкой – </a:t>
            </a:r>
            <a:r>
              <a:rPr lang="ru-RU" dirty="0" err="1" smtClean="0"/>
              <a:t>зак</a:t>
            </a:r>
            <a:r>
              <a:rPr lang="ru-RU" dirty="0" smtClean="0"/>
              <a:t>…</a:t>
            </a:r>
            <a:r>
              <a:rPr lang="ru-RU" dirty="0" err="1" smtClean="0"/>
              <a:t>лю</a:t>
            </a:r>
            <a:r>
              <a:rPr lang="ru-RU" dirty="0" smtClean="0"/>
              <a:t> здоровье.</a:t>
            </a:r>
          </a:p>
          <a:p>
            <a:r>
              <a:rPr lang="ru-RU" dirty="0" smtClean="0"/>
              <a:t>Острые м…</a:t>
            </a:r>
            <a:r>
              <a:rPr lang="ru-RU" dirty="0" err="1" smtClean="0"/>
              <a:t>чи</a:t>
            </a:r>
            <a:r>
              <a:rPr lang="ru-RU" dirty="0" smtClean="0"/>
              <a:t> – футбольные м…</a:t>
            </a:r>
            <a:r>
              <a:rPr lang="ru-RU" dirty="0" err="1" smtClean="0"/>
              <a:t>чи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Пол…</a:t>
            </a:r>
            <a:r>
              <a:rPr lang="ru-RU" dirty="0" err="1" smtClean="0"/>
              <a:t>скать</a:t>
            </a:r>
            <a:r>
              <a:rPr lang="ru-RU" dirty="0" smtClean="0"/>
              <a:t>  бельё – пол…</a:t>
            </a:r>
            <a:r>
              <a:rPr lang="ru-RU" dirty="0" err="1" smtClean="0"/>
              <a:t>скать</a:t>
            </a:r>
            <a:r>
              <a:rPr lang="ru-RU" dirty="0" smtClean="0"/>
              <a:t>  щенка.</a:t>
            </a:r>
          </a:p>
          <a:p>
            <a:r>
              <a:rPr lang="ru-RU" dirty="0" smtClean="0"/>
              <a:t>Сл…зал сливки – сл…зал с дерева.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Подумай                  докажи              напиши</a:t>
            </a:r>
          </a:p>
          <a:p>
            <a:r>
              <a:rPr lang="ru-RU" dirty="0" smtClean="0"/>
              <a:t>М…</a:t>
            </a:r>
            <a:r>
              <a:rPr lang="ru-RU" dirty="0" err="1" smtClean="0"/>
              <a:t>ряк</a:t>
            </a:r>
            <a:r>
              <a:rPr lang="ru-RU" dirty="0" smtClean="0"/>
              <a:t>                         море                  моряк</a:t>
            </a:r>
          </a:p>
          <a:p>
            <a:r>
              <a:rPr lang="ru-RU" dirty="0" smtClean="0"/>
              <a:t>П…стух       </a:t>
            </a:r>
          </a:p>
          <a:p>
            <a:r>
              <a:rPr lang="ru-RU" dirty="0" smtClean="0"/>
              <a:t>Пл…</a:t>
            </a:r>
            <a:r>
              <a:rPr lang="ru-RU" dirty="0" err="1" smtClean="0"/>
              <a:t>щадка</a:t>
            </a:r>
            <a:endParaRPr lang="ru-RU" dirty="0" smtClean="0"/>
          </a:p>
          <a:p>
            <a:r>
              <a:rPr lang="ru-RU" dirty="0" smtClean="0"/>
              <a:t>П…</a:t>
            </a:r>
            <a:r>
              <a:rPr lang="ru-RU" dirty="0" err="1" smtClean="0"/>
              <a:t>лезный</a:t>
            </a:r>
            <a:endParaRPr lang="ru-RU" dirty="0" smtClean="0"/>
          </a:p>
          <a:p>
            <a:r>
              <a:rPr lang="ru-RU" dirty="0" smtClean="0"/>
              <a:t>П…левой</a:t>
            </a:r>
          </a:p>
          <a:p>
            <a:r>
              <a:rPr lang="ru-RU" dirty="0" smtClean="0"/>
              <a:t>С…</a:t>
            </a:r>
            <a:r>
              <a:rPr lang="ru-RU" dirty="0" err="1" smtClean="0"/>
              <a:t>довый</a:t>
            </a:r>
            <a:endParaRPr lang="ru-RU" dirty="0" smtClean="0"/>
          </a:p>
          <a:p>
            <a:r>
              <a:rPr lang="ru-RU" dirty="0" smtClean="0"/>
              <a:t>С…лить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67854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Исторически сложившаяся система единообразных написаний.</a:t>
            </a:r>
          </a:p>
          <a:p>
            <a:r>
              <a:rPr lang="ru-RU" dirty="0" smtClean="0"/>
              <a:t>2. Правила написаний.</a:t>
            </a:r>
          </a:p>
          <a:p>
            <a:r>
              <a:rPr lang="ru-RU" dirty="0" smtClean="0"/>
              <a:t>3. Соблюдение принятых написаний.</a:t>
            </a:r>
          </a:p>
          <a:p>
            <a:r>
              <a:rPr lang="ru-RU" dirty="0" smtClean="0"/>
              <a:t>4. Часть науки о языке.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Принципы орфографии.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морфологический</a:t>
            </a:r>
          </a:p>
          <a:p>
            <a:r>
              <a:rPr lang="ru-RU" dirty="0" smtClean="0"/>
              <a:t>- фонетический</a:t>
            </a:r>
          </a:p>
          <a:p>
            <a:r>
              <a:rPr lang="ru-RU" dirty="0" smtClean="0"/>
              <a:t>- традиционный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формирования орфографической зоркости.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Зрительный.</a:t>
            </a:r>
          </a:p>
          <a:p>
            <a:r>
              <a:rPr lang="ru-RU" dirty="0" smtClean="0"/>
              <a:t>2. Слуховой.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Рукодвигательный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Проговаривание.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решения орфографической задачи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) </a:t>
            </a:r>
            <a:r>
              <a:rPr lang="ru-RU" dirty="0" smtClean="0"/>
              <a:t>увидеть орфограмму в слове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ru-RU" dirty="0" smtClean="0"/>
              <a:t>определить её вид</a:t>
            </a:r>
            <a:r>
              <a:rPr lang="en-US" dirty="0" smtClean="0"/>
              <a:t>;</a:t>
            </a:r>
          </a:p>
          <a:p>
            <a:r>
              <a:rPr lang="ru-RU" dirty="0" smtClean="0"/>
              <a:t>3) определить способ решения задачи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4) составить алгоритм решения задачи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5) решить задачу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6) написать слово в соответствии с            решением задачи. 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Безударные гласные в корне слова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29566" cy="592935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1. Читаю слово</a:t>
            </a:r>
            <a:r>
              <a:rPr lang="ru-RU" sz="2700" i="1" dirty="0" smtClean="0"/>
              <a:t>.  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Л…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сной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i="1" dirty="0" smtClean="0"/>
              <a:t>                          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2. Ставлю ударение.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Л…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сно’й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3. Выделяю корень. 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Л…</a:t>
            </a:r>
            <a:r>
              <a:rPr lang="ru-RU" sz="27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ной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4. Подчеркиваю буквы безударных гласных в корне.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сной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5. Подбираю проверочные слова( сколько безударных гласных в корне</a:t>
            </a:r>
            <a:r>
              <a:rPr lang="en-US" sz="2700" dirty="0" smtClean="0"/>
              <a:t>,</a:t>
            </a:r>
            <a:r>
              <a:rPr lang="ru-RU" sz="2700" dirty="0" smtClean="0"/>
              <a:t> столько проверочных слов).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Л…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сной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- лес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6. Пишу слово</a:t>
            </a:r>
            <a:r>
              <a:rPr lang="en-US" sz="2700" dirty="0" smtClean="0"/>
              <a:t>,</a:t>
            </a:r>
            <a:r>
              <a:rPr lang="ru-RU" sz="2700" dirty="0" smtClean="0"/>
              <a:t> вставлю буквы.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Лесной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7. Обозначаю орфограмму.                    </a:t>
            </a:r>
            <a:endParaRPr lang="ru-RU" sz="27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развития орфографической зоркости.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- списывание</a:t>
            </a:r>
          </a:p>
          <a:p>
            <a:r>
              <a:rPr lang="ru-RU" dirty="0" smtClean="0"/>
              <a:t>- орфографический разбор</a:t>
            </a:r>
          </a:p>
          <a:p>
            <a:r>
              <a:rPr lang="ru-RU" dirty="0" smtClean="0"/>
              <a:t>- комментированное письмо</a:t>
            </a:r>
          </a:p>
          <a:p>
            <a:r>
              <a:rPr lang="ru-RU" dirty="0" smtClean="0"/>
              <a:t>- письмо по памяти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- орфографические задачи</a:t>
            </a:r>
          </a:p>
          <a:p>
            <a:r>
              <a:rPr lang="ru-RU" dirty="0" smtClean="0"/>
              <a:t>- словарный диктант</a:t>
            </a:r>
          </a:p>
          <a:p>
            <a:r>
              <a:rPr lang="ru-RU" dirty="0" smtClean="0"/>
              <a:t>- диктанты</a:t>
            </a:r>
          </a:p>
          <a:p>
            <a:r>
              <a:rPr lang="ru-RU" dirty="0" smtClean="0"/>
              <a:t>- упражнения творческого характера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слова с удвоенными согласными.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ак</a:t>
            </a:r>
            <a:r>
              <a:rPr lang="ru-RU" dirty="0" smtClean="0"/>
              <a:t>…</a:t>
            </a:r>
            <a:r>
              <a:rPr lang="ru-RU" dirty="0" err="1" smtClean="0"/>
              <a:t>уратно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клас</a:t>
            </a:r>
            <a:r>
              <a:rPr lang="ru-RU" dirty="0" smtClean="0"/>
              <a:t>…</a:t>
            </a:r>
            <a:r>
              <a:rPr lang="ru-RU" dirty="0" err="1" smtClean="0"/>
              <a:t>ика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ак</a:t>
            </a:r>
            <a:r>
              <a:rPr lang="ru-RU" dirty="0" smtClean="0"/>
              <a:t>…</a:t>
            </a:r>
            <a:r>
              <a:rPr lang="ru-RU" dirty="0" err="1" smtClean="0"/>
              <a:t>робат</a:t>
            </a:r>
            <a:endParaRPr lang="ru-RU" dirty="0" smtClean="0"/>
          </a:p>
          <a:p>
            <a:r>
              <a:rPr lang="ru-RU" dirty="0" smtClean="0"/>
              <a:t>4. кос…</a:t>
            </a:r>
            <a:r>
              <a:rPr lang="ru-RU" dirty="0" err="1" smtClean="0"/>
              <a:t>мос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хок</a:t>
            </a:r>
            <a:r>
              <a:rPr lang="ru-RU" dirty="0" smtClean="0"/>
              <a:t>…ей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6. кил…</a:t>
            </a:r>
            <a:r>
              <a:rPr lang="ru-RU" dirty="0" err="1" smtClean="0"/>
              <a:t>ограмм</a:t>
            </a:r>
            <a:endParaRPr lang="ru-RU" dirty="0" smtClean="0"/>
          </a:p>
          <a:p>
            <a:r>
              <a:rPr lang="ru-RU" dirty="0" smtClean="0"/>
              <a:t>7. ал…</a:t>
            </a:r>
            <a:r>
              <a:rPr lang="ru-RU" dirty="0" err="1" smtClean="0"/>
              <a:t>ея</a:t>
            </a:r>
            <a:endParaRPr lang="ru-RU" dirty="0" smtClean="0"/>
          </a:p>
          <a:p>
            <a:r>
              <a:rPr lang="ru-RU" dirty="0" smtClean="0"/>
              <a:t>8. один…</a:t>
            </a:r>
            <a:r>
              <a:rPr lang="ru-RU" dirty="0" err="1" smtClean="0"/>
              <a:t>адцать</a:t>
            </a:r>
            <a:endParaRPr lang="ru-RU" dirty="0" smtClean="0"/>
          </a:p>
          <a:p>
            <a:r>
              <a:rPr lang="ru-RU" dirty="0" smtClean="0"/>
              <a:t>9. кал…</a:t>
            </a:r>
            <a:r>
              <a:rPr lang="ru-RU" dirty="0" err="1" smtClean="0"/>
              <a:t>ендарь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10. тел…</a:t>
            </a:r>
            <a:r>
              <a:rPr lang="ru-RU" dirty="0" err="1" smtClean="0"/>
              <a:t>ефон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369</Words>
  <Application>Microsoft Office PowerPoint</Application>
  <PresentationFormat>Экран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МОУ СОШ 21</vt:lpstr>
      <vt:lpstr>Орфография</vt:lpstr>
      <vt:lpstr>Принципы орфографии.</vt:lpstr>
      <vt:lpstr>Факторы формирования орфографической зоркости.</vt:lpstr>
      <vt:lpstr>Этапы решения орфографической задачи:</vt:lpstr>
      <vt:lpstr>Русский язык </vt:lpstr>
      <vt:lpstr> 1. Читаю слово.       Л…сной                                2. Ставлю ударение.    Л…сно’й  3. Выделяю корень. Л…сной  4. Подчеркиваю буквы безударных гласных в корне.  Л…сной  5. Подбираю проверочные слова( сколько безударных гласных в корне, столько проверочных слов). Л…сной  - лес 6. Пишу слово, вставлю буквы. Лесной  7. Обозначаю орфограмму.                    </vt:lpstr>
      <vt:lpstr>Приемы развития орфографической зоркости.</vt:lpstr>
      <vt:lpstr>Найди слова с удвоенными согласными.</vt:lpstr>
      <vt:lpstr>Укажи слова, которые пишутся с твёрдым знаком.</vt:lpstr>
      <vt:lpstr>Укажи слова с безударной гласной, проверяемой ударением.</vt:lpstr>
      <vt:lpstr>Найди слова с непроизносимыми согласными.</vt:lpstr>
      <vt:lpstr>Хитрые слова. Какие буквы нужно вставить?</vt:lpstr>
      <vt:lpstr>Проверь себя.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2013-10-12T09:46:08Z</dcterms:created>
  <dcterms:modified xsi:type="dcterms:W3CDTF">2013-10-17T06:35:12Z</dcterms:modified>
</cp:coreProperties>
</file>