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75" r:id="rId5"/>
    <p:sldId id="273" r:id="rId6"/>
    <p:sldId id="276" r:id="rId7"/>
    <p:sldId id="267" r:id="rId8"/>
    <p:sldId id="268" r:id="rId9"/>
    <p:sldId id="271" r:id="rId10"/>
    <p:sldId id="269" r:id="rId11"/>
    <p:sldId id="270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62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topisi.ru/index.php/%D0%A4%D0%B0%D0%B9%D0%BB:Risynokk1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topisi.ru/index.php/%D0%A4%D0%B0%D0%B9%D0%BB:Risynokk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topisi.ru/index.php/%D0%A4%D0%B0%D0%B9%D0%BB:Risynokk8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topisi.ru/index.php/%D0%A4%D0%B0%D0%B9%D0%BB:Risynokk8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48250" y="2762250"/>
            <a:ext cx="6858000" cy="133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457200"/>
            <a:ext cx="610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Куклы на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выхвалку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://cs2.livemaster.ru/foto/400/f/4/f/3947257.jpg"/>
          <p:cNvPicPr>
            <a:picLocks noChangeAspect="1" noChangeArrowheads="1"/>
          </p:cNvPicPr>
          <p:nvPr/>
        </p:nvPicPr>
        <p:blipFill>
          <a:blip r:embed="rId3"/>
          <a:srcRect l="12823" r="13498"/>
          <a:stretch>
            <a:fillRect/>
          </a:stretch>
        </p:blipFill>
        <p:spPr bwMode="auto">
          <a:xfrm>
            <a:off x="533400" y="2590800"/>
            <a:ext cx="2947452" cy="40005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86200" y="5257800"/>
            <a:ext cx="38109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Презентация к уроку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Народная кукла</a:t>
            </a:r>
            <a:r>
              <a:rPr lang="ru-RU" b="1" dirty="0" smtClean="0">
                <a:solidFill>
                  <a:srgbClr val="C00000"/>
                </a:solidFill>
              </a:rPr>
              <a:t>». Разработала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учитель технологии МОУ СОШ №34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Васильева Н.В.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48250" y="2762250"/>
            <a:ext cx="6858000" cy="1333500"/>
          </a:xfrm>
          <a:prstGeom prst="rect">
            <a:avLst/>
          </a:prstGeom>
        </p:spPr>
      </p:pic>
      <p:pic>
        <p:nvPicPr>
          <p:cNvPr id="4" name="Рисунок 3" descr="Risynokk10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33400"/>
            <a:ext cx="7848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сарафана возьмем лоскуток длиной 30 см и шириной 15 см (рис. 10). С краю отрезаем полоски: одну шириной 3 см – для пояса и две полоски шириной 2 см – для лямок. В готовом виде с подгибами пояс получается шириной 1,5 см, лямка – 1 см. На подол сарафана остается лоскуток длиной 23 см. Подгибаем подол на 1 см и прошиваем шов, который будет располагаться сзади. В готовом виде юбка сарафана имеет 21 см в окружности и ширину 13 см (1 см уйдет как припуск на шов к поясу).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48250" y="2762250"/>
            <a:ext cx="6858000" cy="1333500"/>
          </a:xfrm>
          <a:prstGeom prst="rect">
            <a:avLst/>
          </a:prstGeom>
        </p:spPr>
      </p:pic>
      <p:pic>
        <p:nvPicPr>
          <p:cNvPr id="3" name="Рисунок 2" descr="Risynokk8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4234" y="2542222"/>
            <a:ext cx="4215765" cy="393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152400"/>
            <a:ext cx="723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Рубаха шьется по крестьянскому крою. Разрез спереди зашивается на кукле, иногда прячется за тесьмой или кружевом. Горловина рубахи прилегает вплотную к шее и пришивается потайными стежками. Можно этот шов спрятать под тесьму и кружево или закрыть бусами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48250" y="2762250"/>
            <a:ext cx="6858000" cy="133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" y="457200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590800"/>
            <a:ext cx="621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Творческих успехов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http://cs1.livemaster.ru/foto/400/0/b/6/3478899.jpg"/>
          <p:cNvPicPr>
            <a:picLocks noChangeAspect="1" noChangeArrowheads="1"/>
          </p:cNvPicPr>
          <p:nvPr/>
        </p:nvPicPr>
        <p:blipFill>
          <a:blip r:embed="rId2"/>
          <a:srcRect l="675" r="4724"/>
          <a:stretch>
            <a:fillRect/>
          </a:stretch>
        </p:blipFill>
        <p:spPr bwMode="auto">
          <a:xfrm>
            <a:off x="4648200" y="0"/>
            <a:ext cx="3207829" cy="3600813"/>
          </a:xfrm>
          <a:prstGeom prst="rect">
            <a:avLst/>
          </a:prstGeom>
          <a:noFill/>
        </p:spPr>
      </p:pic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48250" y="2762250"/>
            <a:ext cx="6858000" cy="13335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042118"/>
            <a:ext cx="800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Кукла «на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выхвалку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» известна многим мастерицам. Шилась она девочками до 12 лет и была экзаменом по шитью и рукоделиям. Каждая девочка хотела быстрее сделать куколку, на которой могла показать знание костюма и своих практических умений, дабы не засидеться-заиграться с детишками малолетними и вовремя попасть на посиделки.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Шили куклы в основном во время Рождественского и Великого постов, а весной, после Пасхи, гуляли по деревне, хвастались нашитыми куклами, слушали, что люди скажут об их рукоделии.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pic>
        <p:nvPicPr>
          <p:cNvPr id="27651" name="Picture 3" descr="http://cs2.livemaster.ru/foto/400/e/9/9/34789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3657599" cy="3657600"/>
          </a:xfrm>
          <a:prstGeom prst="rect">
            <a:avLst/>
          </a:prstGeom>
          <a:noFill/>
        </p:spPr>
      </p:pic>
      <p:pic>
        <p:nvPicPr>
          <p:cNvPr id="27653" name="Picture 5" descr="http://cs2.livemaster.ru/foto/400/d/2/6/3481158.jpg"/>
          <p:cNvPicPr>
            <a:picLocks noChangeAspect="1" noChangeArrowheads="1"/>
          </p:cNvPicPr>
          <p:nvPr/>
        </p:nvPicPr>
        <p:blipFill>
          <a:blip r:embed="rId5"/>
          <a:srcRect l="6074" r="13498"/>
          <a:stretch>
            <a:fillRect/>
          </a:stretch>
        </p:blipFill>
        <p:spPr bwMode="auto">
          <a:xfrm>
            <a:off x="2743200" y="2057400"/>
            <a:ext cx="2451392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48250" y="2762250"/>
            <a:ext cx="6858000" cy="13335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4611231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некоторых местностях самодельные куклы даже имели свое название. Первая кукла – «простоволосая». Вторая – «кукла с косой». Третья – «молодуха». Четвертая – «кукла нарядная», она и была тем экзаменом, что отделял детство от юности.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Первую куклу - "девку простоволосую" девочки шили в 7-8 лет, вторую - "девку с косой" - в 9-10 лет, третью - "молодуху" - в 11-12 лет (у куклы отшивалась одежда молодой женщины, головной убор, на переднике показывалось 9 видов вышивки). В 13-14 лет девочки шили свою 4 куклу - "невесту нарядную", одетую в свадебную одежду и головной убор. Величины куклы определялись размером локтя девочки.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pic>
        <p:nvPicPr>
          <p:cNvPr id="26637" name="Picture 13" descr="http://www.rukukla.ru/file/0001/09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599954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48250" y="2762250"/>
            <a:ext cx="6858000" cy="133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Первая кукла из этого цикла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Простоволоска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. Шилась она девочками 7-8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лет,это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самая простая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кукла.Это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и есть образ такой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девочки.Сарафан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и рубаха были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простыми,волосы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распущены,девочки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на этой кукле учились заплетать косу. 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5" descr="Куклы на Выхвалку: Молодуха(Молодайка) и Кукла с Косой."/>
          <p:cNvPicPr>
            <a:picLocks noChangeAspect="1" noChangeArrowheads="1"/>
          </p:cNvPicPr>
          <p:nvPr/>
        </p:nvPicPr>
        <p:blipFill>
          <a:blip r:embed="rId3"/>
          <a:srcRect l="9117"/>
          <a:stretch>
            <a:fillRect/>
          </a:stretch>
        </p:blipFill>
        <p:spPr bwMode="auto">
          <a:xfrm>
            <a:off x="4114800" y="1676400"/>
            <a:ext cx="2812510" cy="4343400"/>
          </a:xfrm>
          <a:prstGeom prst="rect">
            <a:avLst/>
          </a:prstGeom>
          <a:noFill/>
        </p:spPr>
      </p:pic>
      <p:pic>
        <p:nvPicPr>
          <p:cNvPr id="29698" name="Picture 2" descr="http://mtdata.ru/u7/photoDC58/20623785947-0/big.jpeg#206237859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300787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48250" y="2762250"/>
            <a:ext cx="6858000" cy="1333500"/>
          </a:xfrm>
          <a:prstGeom prst="rect">
            <a:avLst/>
          </a:prstGeom>
        </p:spPr>
      </p:pic>
      <p:pic>
        <p:nvPicPr>
          <p:cNvPr id="3" name="Picture 7" descr="Куклы на Выхвалку: Молодуха(Молодайка) и Кукла с Косо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2923276" cy="4800600"/>
          </a:xfrm>
          <a:prstGeom prst="rect">
            <a:avLst/>
          </a:prstGeom>
          <a:noFill/>
        </p:spPr>
      </p:pic>
      <p:pic>
        <p:nvPicPr>
          <p:cNvPr id="31746" name="Picture 2" descr="Куклы на Выхвалку: Молодуха(Молодайка) и Кукла с Косой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1" y="1905000"/>
            <a:ext cx="3420664" cy="4952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772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Следующая кукла- Кукла с Косой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. Далее 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умения девочки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росли-усложняется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и сама кукла. Сарафан и рубаха расшивались мелкими стежками(иголка вперед),пришивались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мережки,кружева.Вышивается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фартук,на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нём показываются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умения.Первую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похвалу девочки слышали от своих старших сестёр и у них же учились рукоделию. Молодуха-это образ женщины первого года замужества(замуж выдавали рано .в 14 лет),каждая Молодуха в дом мужа брала и всех кукол(тайком играла)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48250" y="2762250"/>
            <a:ext cx="6858000" cy="133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И последняя кукла из этого цикла- Нарядная. Эта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кукла-как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экзамен по рукоделию. Порой свекрови искали себе невесток на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посиделках,определяя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по кукле мастерство будущей невестки. На этих куклах девочка меняла образ от 7-летней-когда заплетали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косу,до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замужней ,когда косу расплетали в свадебном обряде и заплетали в две </a:t>
            </a:r>
            <a:r>
              <a:rPr lang="ru-RU" sz="1400" b="1" dirty="0" err="1" smtClean="0">
                <a:solidFill>
                  <a:srgbClr val="C00000"/>
                </a:solidFill>
                <a:latin typeface="Arial Black" pitchFamily="34" charset="0"/>
              </a:rPr>
              <a:t>косы,которые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 прятали под головным убором.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Picture 11" descr="http://mtdata.ru/u28/photo7079/20905359798-0/b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51921"/>
            <a:ext cx="3048000" cy="5053679"/>
          </a:xfrm>
          <a:prstGeom prst="rect">
            <a:avLst/>
          </a:prstGeom>
          <a:noFill/>
        </p:spPr>
      </p:pic>
      <p:pic>
        <p:nvPicPr>
          <p:cNvPr id="32770" name="Picture 2" descr="http://mtdata.ru/u4/photoD0B3/20574578345-0/bi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447800"/>
            <a:ext cx="3087172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48250" y="2762250"/>
            <a:ext cx="6858000" cy="13335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7848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изготовления куклы «на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выхвалку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» необходимо приготовить три квадрата. 1-й квадрат – тело, 2-й и 3-й квадраты – руки и ноги куклы. Ткань лучше взять светлую, фланель или бумазею. Можно использовать и плотный трикотаж от светлых изделий. Для рубахи и сарафана приготовить сатин, шерсть или ситец.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295400"/>
            <a:ext cx="69342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1) Раскрой рук и ног.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Берем 1-й лоскуток, складываем пополам, из него выкраиваем одну ногу и одну руку, из 2-го лоскутка кроим вторую ногу и вторую руку (рис. 8).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Детали сшиваем, отступив от края 0,5 см, выворачиваем на лицевую сторону и набиваем ватой ноги до колен, а руки до локтя. Это делает куклу подвижной, ее легче одевать и придавать ей любую позу.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Перетягиваем руки ниткой по линии ладошки, формируя кисти рук. Кисть руки похожа на кулачок, пальчики не прошивались.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Рисунок 18" descr="Risynokk8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997" r="50859"/>
          <a:stretch>
            <a:fillRect/>
          </a:stretch>
        </p:blipFill>
        <p:spPr bwMode="auto">
          <a:xfrm>
            <a:off x="264600" y="3657600"/>
            <a:ext cx="1737975" cy="295275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4702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48250" y="2762250"/>
            <a:ext cx="6858000" cy="13335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7772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Выкройка тела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Выкройка тела куклы очень проста (рис. 9). Складываем 3-й лоскуток пополам и прошиваем боковой шов, отступив 1 см от края.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Выворачиваем на лицевую сторону. По линии ДЕ вкладываем ноги и прошиваем по низу тела, отступив от края среза 1 см.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Набиваем тело ватой и стягиваем ниткой по линии ВГ, формируя шею. Затем набиваем ватой голову (вместо ваты можно использовать любую набивку). Руки пришиваем к телу в местах, обозначенных буквами «в» и «г». Заканчивая голову куклы по линии АБ, швом «через край» стягиваем ниткой затылок и закрепляем несколькими стежками на макушке.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 голове пришиваем волосы из ниток или, как это делали в старину, прикрепляем отдельными стежками чесаный лен. Если кукла изображала девушку, то заплетали одну косу. У молодухи волосы чуть-чуть выставляли из-под платка. Если костюм куклы требовал сложного головного убора, украшенного тесьмой, вышивкой, бисером – волосы не пришивались.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Рисунок 18" descr="Risynokk8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44876"/>
          <a:stretch>
            <a:fillRect/>
          </a:stretch>
        </p:blipFill>
        <p:spPr bwMode="auto">
          <a:xfrm>
            <a:off x="4439492" y="3810000"/>
            <a:ext cx="2054073" cy="3048000"/>
          </a:xfrm>
          <a:prstGeom prst="rect">
            <a:avLst/>
          </a:prstGeom>
          <a:noFill/>
        </p:spPr>
      </p:pic>
      <p:pic>
        <p:nvPicPr>
          <p:cNvPr id="4098" name="Picture 2" descr="http://academy.cross-kpk.ru/bank/6/022/%CD%E0%F0%EE%E4%ED%EE%E5%20%F2%E2%EE%F0%F7%E5%F1%F2%E2%EE.files/image32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330575"/>
            <a:ext cx="2028886" cy="352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48250" y="2762250"/>
            <a:ext cx="6858000" cy="133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8847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Одежда состояла из длинной рубахи и сарафана. Для куклы-молодухи добавлялся платок и передник. В отделке одежды использовали тесьму, вышивку, украшали куклу бусами, сережками из бисера. 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www.rukukla.ru/file/0001/094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05848"/>
            <a:ext cx="3701935" cy="5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219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Лицо либо вышивали, либо рисовали. Оставляли куклу безликой, если боялись испортить по неумению.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908</Words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2013-12-20T03:13:14Z</dcterms:modified>
</cp:coreProperties>
</file>