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87" r:id="rId3"/>
    <p:sldId id="283" r:id="rId4"/>
    <p:sldId id="288" r:id="rId5"/>
    <p:sldId id="282" r:id="rId6"/>
    <p:sldId id="289" r:id="rId7"/>
    <p:sldId id="257" r:id="rId8"/>
    <p:sldId id="276" r:id="rId9"/>
    <p:sldId id="259" r:id="rId10"/>
    <p:sldId id="268" r:id="rId11"/>
    <p:sldId id="266" r:id="rId12"/>
    <p:sldId id="305" r:id="rId13"/>
    <p:sldId id="306" r:id="rId14"/>
    <p:sldId id="307" r:id="rId15"/>
    <p:sldId id="302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30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3" autoAdjust="0"/>
    <p:restoredTop sz="94660"/>
  </p:normalViewPr>
  <p:slideViewPr>
    <p:cSldViewPr>
      <p:cViewPr varScale="1">
        <p:scale>
          <a:sx n="101" d="100"/>
          <a:sy n="101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A3219-F3A6-4343-A790-430801F75197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849E-9563-48BF-8249-F2E44CE27B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9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849E-9563-48BF-8249-F2E44CE27B1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4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849E-9563-48BF-8249-F2E44CE27B1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8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49ECA-B10D-4EB1-BFAB-F646DD5F823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C37F5-ACB2-474B-883E-3728F5D5CF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Природные зоны Северной Америки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31840" y="4653136"/>
            <a:ext cx="5544288" cy="1536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Учитель географии</a:t>
            </a:r>
          </a:p>
          <a:p>
            <a:r>
              <a:rPr lang="ru-RU" dirty="0" smtClean="0"/>
              <a:t>МОУ ВСОШ № </a:t>
            </a:r>
            <a:r>
              <a:rPr lang="ru-RU" sz="4000" dirty="0" smtClean="0"/>
              <a:t>2</a:t>
            </a:r>
            <a:r>
              <a:rPr lang="ru-RU" dirty="0" smtClean="0"/>
              <a:t> г. Твери </a:t>
            </a:r>
          </a:p>
          <a:p>
            <a:r>
              <a:rPr lang="ru-RU" dirty="0" smtClean="0"/>
              <a:t>Кудряшова Надежда Васильевна.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502919" y="620688"/>
            <a:ext cx="3349001" cy="13681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57a0726d2b748ceb9ac2d7ceb9569f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435059"/>
            <a:ext cx="3786214" cy="5702129"/>
          </a:xfrm>
        </p:spPr>
      </p:pic>
      <p:pic>
        <p:nvPicPr>
          <p:cNvPr id="6" name="Содержимое 5" descr="1252072403_sekvojy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3932455"/>
            <a:ext cx="3752848" cy="2814636"/>
          </a:xfrm>
        </p:spPr>
      </p:pic>
      <p:pic>
        <p:nvPicPr>
          <p:cNvPr id="7" name="Содержимое 4" descr="1202845844tn_21sq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3438" y="214290"/>
            <a:ext cx="4038600" cy="2837117"/>
          </a:xfrm>
        </p:spPr>
      </p:pic>
      <p:sp>
        <p:nvSpPr>
          <p:cNvPr id="8" name="TextBox 7"/>
          <p:cNvSpPr txBox="1"/>
          <p:nvPr/>
        </p:nvSpPr>
        <p:spPr>
          <a:xfrm>
            <a:off x="4429124" y="3286124"/>
            <a:ext cx="482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Секвойя – высота 160 м, диаметр ствола 15 м,</a:t>
            </a:r>
          </a:p>
          <a:p>
            <a:r>
              <a:rPr lang="ru-RU" dirty="0" smtClean="0"/>
              <a:t> возраст до 4 тысяч лет</a:t>
            </a:r>
            <a:endParaRPr lang="ru-RU" dirty="0"/>
          </a:p>
        </p:txBody>
      </p:sp>
      <p:pic>
        <p:nvPicPr>
          <p:cNvPr id="9" name="Содержимое 4" descr="1202845844tn_21sq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86314" y="214290"/>
            <a:ext cx="4038600" cy="2837117"/>
          </a:xfrm>
        </p:spPr>
      </p:pic>
      <p:pic>
        <p:nvPicPr>
          <p:cNvPr id="10" name="Содержимое 4" descr="1202845844tn_21sq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3438" y="142852"/>
            <a:ext cx="4038600" cy="28371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оссомах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20" y="216898"/>
            <a:ext cx="4149052" cy="2904337"/>
          </a:xfrm>
        </p:spPr>
      </p:pic>
      <p:pic>
        <p:nvPicPr>
          <p:cNvPr id="6" name="Содержимое 5" descr="рысь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10" y="3786190"/>
            <a:ext cx="3214710" cy="2841804"/>
          </a:xfrm>
        </p:spPr>
      </p:pic>
      <p:pic>
        <p:nvPicPr>
          <p:cNvPr id="7" name="Содержимое 10" descr="ro_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42852"/>
            <a:ext cx="4038600" cy="3052430"/>
          </a:xfrm>
          <a:prstGeom prst="rect">
            <a:avLst/>
          </a:prstGeom>
        </p:spPr>
      </p:pic>
      <p:pic>
        <p:nvPicPr>
          <p:cNvPr id="8" name="Содержимое 6" descr="vie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571876"/>
            <a:ext cx="3167405" cy="3116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Смешанные леса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280792" cy="27363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288032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52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" y="199411"/>
            <a:ext cx="4747599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3" y="3445501"/>
            <a:ext cx="471797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/>
          <a:stretch/>
        </p:blipFill>
        <p:spPr>
          <a:xfrm>
            <a:off x="5098789" y="202365"/>
            <a:ext cx="3923992" cy="2543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89" y="3284984"/>
            <a:ext cx="394363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3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/>
              <a:t>Широколиственные леса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292077" cy="4389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190500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1" y="1340768"/>
            <a:ext cx="2286000" cy="1714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87" y="3140968"/>
            <a:ext cx="42862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0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6121400" cy="6492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 </a:t>
            </a:r>
            <a:r>
              <a:rPr lang="ru-RU" sz="4900" b="1" dirty="0"/>
              <a:t>С</a:t>
            </a:r>
            <a:r>
              <a:rPr lang="ru-RU" sz="4900" b="1" dirty="0" smtClean="0"/>
              <a:t>тепи- прерии</a:t>
            </a:r>
            <a:endParaRPr lang="ru-RU" sz="4900" b="1" dirty="0"/>
          </a:p>
        </p:txBody>
      </p:sp>
      <p:pic>
        <p:nvPicPr>
          <p:cNvPr id="4" name="Содержимое 8" descr="койот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898900"/>
            <a:ext cx="3810000" cy="2870200"/>
          </a:xfrm>
          <a:prstGeom prst="rect">
            <a:avLst/>
          </a:prstGeom>
        </p:spPr>
      </p:pic>
      <p:pic>
        <p:nvPicPr>
          <p:cNvPr id="5" name="Содержимое 4" descr="patriotic_wyoming_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480051"/>
            <a:ext cx="4038600" cy="23077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3506" y="3544700"/>
            <a:ext cx="3139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Бизон – из 50 млн.  зверей в </a:t>
            </a:r>
          </a:p>
          <a:p>
            <a:r>
              <a:rPr lang="ru-RU" dirty="0"/>
              <a:t>1880 году</a:t>
            </a:r>
          </a:p>
          <a:p>
            <a:r>
              <a:rPr lang="ru-RU" dirty="0"/>
              <a:t> осталось 200 штук.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4836" y="4051496"/>
            <a:ext cx="150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Койот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9" descr="пустыни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239" y="785536"/>
            <a:ext cx="3680464" cy="27603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90682" y="3059668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Шакал</a:t>
            </a:r>
          </a:p>
        </p:txBody>
      </p:sp>
      <p:pic>
        <p:nvPicPr>
          <p:cNvPr id="10" name="Содержимое 4" descr="prairie-do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785536"/>
            <a:ext cx="4038600" cy="27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2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853b1d47087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2852"/>
            <a:ext cx="4400312" cy="3214710"/>
          </a:xfrm>
        </p:spPr>
      </p:pic>
      <p:pic>
        <p:nvPicPr>
          <p:cNvPr id="7" name="Содержимое 6" descr="e9e057a2d80d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42852"/>
            <a:ext cx="4278860" cy="3209145"/>
          </a:xfrm>
        </p:spPr>
      </p:pic>
      <p:pic>
        <p:nvPicPr>
          <p:cNvPr id="5" name="Содержимое 5" descr="20161069f2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876"/>
            <a:ext cx="4038600" cy="3028950"/>
          </a:xfrm>
          <a:prstGeom prst="rect">
            <a:avLst/>
          </a:prstGeom>
        </p:spPr>
      </p:pic>
      <p:pic>
        <p:nvPicPr>
          <p:cNvPr id="6" name="Содержимое 4" descr="e3400708f8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1876"/>
            <a:ext cx="457200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151" y="188640"/>
            <a:ext cx="3754760" cy="864096"/>
          </a:xfrm>
        </p:spPr>
        <p:txBody>
          <a:bodyPr/>
          <a:lstStyle/>
          <a:p>
            <a:r>
              <a:rPr lang="ru-RU" dirty="0" smtClean="0"/>
              <a:t>Полупустыни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4" name="Содержимое 13" descr="post-7-1135773963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933056"/>
            <a:ext cx="3266297" cy="2417060"/>
          </a:xfrm>
          <a:prstGeom prst="rect">
            <a:avLst/>
          </a:prstGeom>
        </p:spPr>
      </p:pic>
      <p:pic>
        <p:nvPicPr>
          <p:cNvPr id="5" name="Содержимое 5" descr="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612700"/>
            <a:ext cx="2500329" cy="3057769"/>
          </a:xfrm>
          <a:prstGeom prst="rect">
            <a:avLst/>
          </a:prstGeom>
        </p:spPr>
      </p:pic>
      <p:pic>
        <p:nvPicPr>
          <p:cNvPr id="6" name="Содержимое 11" descr="сонор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73" y="1124744"/>
            <a:ext cx="2386352" cy="3286124"/>
          </a:xfrm>
          <a:prstGeom prst="rect">
            <a:avLst/>
          </a:prstGeom>
        </p:spPr>
      </p:pic>
      <p:pic>
        <p:nvPicPr>
          <p:cNvPr id="7" name="Содержимое 4" descr="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12506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2464" y="116632"/>
            <a:ext cx="2730413" cy="952864"/>
          </a:xfrm>
        </p:spPr>
        <p:txBody>
          <a:bodyPr/>
          <a:lstStyle/>
          <a:p>
            <a:r>
              <a:rPr lang="ru-RU" dirty="0" smtClean="0"/>
              <a:t>  Пустыни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6719654" y="553007"/>
            <a:ext cx="2043098" cy="108183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5" name="Содержимое 4" descr="5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832" y="188640"/>
            <a:ext cx="2576180" cy="3862384"/>
          </a:xfrm>
          <a:prstGeom prst="rect">
            <a:avLst/>
          </a:prstGeom>
        </p:spPr>
      </p:pic>
      <p:pic>
        <p:nvPicPr>
          <p:cNvPr id="6" name="Содержимое 5" descr="m-380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2" y="3458112"/>
            <a:ext cx="4772114" cy="3043188"/>
          </a:xfrm>
          <a:prstGeom prst="rect">
            <a:avLst/>
          </a:prstGeom>
        </p:spPr>
      </p:pic>
      <p:pic>
        <p:nvPicPr>
          <p:cNvPr id="7" name="Содержимое 5" descr="f13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1" y="329177"/>
            <a:ext cx="3658027" cy="2883799"/>
          </a:xfrm>
          <a:prstGeom prst="rect">
            <a:avLst/>
          </a:prstGeom>
        </p:spPr>
      </p:pic>
      <p:pic>
        <p:nvPicPr>
          <p:cNvPr id="8" name="Содержимое 4" descr="колорадо.jpg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173" y="2849291"/>
            <a:ext cx="2477593" cy="3417885"/>
          </a:xfrm>
          <a:prstGeom prst="rect">
            <a:avLst/>
          </a:prstGeom>
        </p:spPr>
      </p:pic>
      <p:sp>
        <p:nvSpPr>
          <p:cNvPr id="9" name="Текст 7"/>
          <p:cNvSpPr txBox="1">
            <a:spLocks/>
          </p:cNvSpPr>
          <p:nvPr/>
        </p:nvSpPr>
        <p:spPr>
          <a:xfrm>
            <a:off x="4875975" y="5849687"/>
            <a:ext cx="1857388" cy="659352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61925" y="-191958"/>
            <a:ext cx="2043098" cy="1081838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Текст 7"/>
          <p:cNvSpPr txBox="1">
            <a:spLocks/>
          </p:cNvSpPr>
          <p:nvPr/>
        </p:nvSpPr>
        <p:spPr>
          <a:xfrm>
            <a:off x="4862266" y="5841948"/>
            <a:ext cx="1857388" cy="659352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5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302403" y="692696"/>
            <a:ext cx="3857652" cy="1368152"/>
          </a:xfrm>
          <a:prstGeom prst="rect">
            <a:avLst/>
          </a:prstGeom>
        </p:spPr>
        <p:txBody>
          <a:bodyPr vert="horz" lIns="0" rIns="0" bIns="0" anchor="b">
            <a:normAutofit fontScale="6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Monotype Corsiva" pitchFamily="66" charset="0"/>
              </a:rPr>
              <a:t>Йеллоустонский</a:t>
            </a:r>
            <a:r>
              <a:rPr lang="ru-RU" b="1" dirty="0" smtClean="0">
                <a:latin typeface="Monotype Corsiva" pitchFamily="66" charset="0"/>
              </a:rPr>
              <a:t>  национальный парк  , 1874 год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Содержимое 8" descr="p26_yellouston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50041"/>
            <a:ext cx="4464496" cy="3749030"/>
          </a:xfrm>
          <a:prstGeom prst="rect">
            <a:avLst/>
          </a:prstGeom>
        </p:spPr>
      </p:pic>
      <p:pic>
        <p:nvPicPr>
          <p:cNvPr id="6" name="Содержимое 9" descr="06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78" y="332656"/>
            <a:ext cx="4038600" cy="3028950"/>
          </a:xfrm>
          <a:prstGeom prst="rect">
            <a:avLst/>
          </a:prstGeom>
        </p:spPr>
      </p:pic>
      <p:pic>
        <p:nvPicPr>
          <p:cNvPr id="7" name="Содержимое 4" descr="800px-bison_near_a_hot_spring_in_yellowst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3573016"/>
            <a:ext cx="4038600" cy="27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Цели и задачи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Выявить основные черты природных зон Северной Америки;</a:t>
            </a:r>
          </a:p>
          <a:p>
            <a:r>
              <a:rPr lang="ru-RU" dirty="0"/>
              <a:t>Познакомить с характерными представителями животного и растительного мира;</a:t>
            </a:r>
          </a:p>
          <a:p>
            <a:r>
              <a:rPr lang="ru-RU" dirty="0"/>
              <a:t>Продолжить формировать умения составлять характеристику природных зон на основе работы с различными источниками знаний.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9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73882" y="475001"/>
            <a:ext cx="3971924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Monotype Corsiva" pitchFamily="66" charset="0"/>
              </a:rPr>
              <a:t>Большой каньон Колорадо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" name="Содержимое 4" descr="CliffAndColoradoRiverAtToroweap_Sunrise_GrandCanyonNationalPark_Arizona_USA_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92" y="1699715"/>
            <a:ext cx="4038600" cy="2670210"/>
          </a:xfrm>
          <a:prstGeom prst="rect">
            <a:avLst/>
          </a:prstGeom>
        </p:spPr>
      </p:pic>
      <p:pic>
        <p:nvPicPr>
          <p:cNvPr id="4" name="Содержимое 5" descr="d299903773d4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72" y="3271351"/>
            <a:ext cx="4038600" cy="302895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59527" y="4628673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Длина -350 км, ширина – 28 км, </a:t>
            </a:r>
          </a:p>
          <a:p>
            <a:r>
              <a:rPr lang="ru-RU" dirty="0" smtClean="0"/>
              <a:t>высота до 2000 м. </a:t>
            </a:r>
          </a:p>
          <a:p>
            <a:r>
              <a:rPr lang="ru-RU" dirty="0" smtClean="0"/>
              <a:t>Реке понадобилось 10 миллионов лет для создания такой долины.</a:t>
            </a:r>
          </a:p>
          <a:p>
            <a:r>
              <a:rPr lang="ru-RU" dirty="0" smtClean="0"/>
              <a:t>В ней представлена история Земли за 2,5 млрд.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598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45321" y="709083"/>
            <a:ext cx="4114800" cy="172478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100" b="1" dirty="0" smtClean="0">
                <a:latin typeface="Monotype Corsiva" pitchFamily="66" charset="0"/>
              </a:rPr>
              <a:t>Долина Смерти – «Горящая земля»,  </a:t>
            </a:r>
            <a:r>
              <a:rPr lang="ru-RU" sz="2800" dirty="0" smtClean="0"/>
              <a:t>Т воздуха + 56,7 °, </a:t>
            </a:r>
            <a:br>
              <a:rPr lang="ru-RU" sz="2800" dirty="0" smtClean="0"/>
            </a:br>
            <a:r>
              <a:rPr lang="ru-RU" sz="2800" dirty="0" smtClean="0"/>
              <a:t>Т почвы + 94 °.</a:t>
            </a:r>
            <a:endParaRPr lang="ru-RU" sz="2800" dirty="0"/>
          </a:p>
        </p:txBody>
      </p:sp>
      <p:pic>
        <p:nvPicPr>
          <p:cNvPr id="3" name="Содержимое 10" descr="ad60ed426e9d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03" y="2792406"/>
            <a:ext cx="4281518" cy="2863265"/>
          </a:xfrm>
          <a:prstGeom prst="rect">
            <a:avLst/>
          </a:prstGeom>
        </p:spPr>
      </p:pic>
      <p:pic>
        <p:nvPicPr>
          <p:cNvPr id="4" name="Содержимое 4" descr="e9ee2985cf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997" y="362161"/>
            <a:ext cx="4038600" cy="3028950"/>
          </a:xfrm>
          <a:prstGeom prst="rect">
            <a:avLst/>
          </a:prstGeom>
        </p:spPr>
      </p:pic>
      <p:pic>
        <p:nvPicPr>
          <p:cNvPr id="5" name="Содержимое 5" descr="долина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997" y="3648309"/>
            <a:ext cx="4038600" cy="284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285720" y="788577"/>
            <a:ext cx="8401080" cy="70410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Проверка усвоения материала</a:t>
            </a:r>
            <a:br>
              <a:rPr lang="ru-RU" sz="2800" b="1" dirty="0" smtClean="0"/>
            </a:br>
            <a:r>
              <a:rPr lang="ru-RU" sz="2800" b="1" dirty="0" smtClean="0"/>
              <a:t>По описанию определите природные комплексы Северной Америки.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/>
        </p:nvSpPr>
        <p:spPr>
          <a:xfrm>
            <a:off x="457200" y="1581073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    1. Этой местности свойственны низкие травы с преобладанием ковыля, мятлика, пырея. По ним бродят стада бизонов, олени, койоты, лисицы.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Содержимое 4" descr="patriotic_wyoming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360345"/>
            <a:ext cx="4038600" cy="2692400"/>
          </a:xfrm>
          <a:prstGeom prst="rect">
            <a:avLst/>
          </a:prstGeom>
        </p:spPr>
      </p:pic>
      <p:pic>
        <p:nvPicPr>
          <p:cNvPr id="5" name="Содержимое 6" descr="e9e057a2d8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360345"/>
            <a:ext cx="4071966" cy="270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72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7200" y="530627"/>
            <a:ext cx="8229600" cy="1143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Проверка усвоения материала</a:t>
            </a:r>
            <a:br>
              <a:rPr lang="ru-RU" sz="2800" b="1" dirty="0" smtClean="0"/>
            </a:br>
            <a:r>
              <a:rPr lang="ru-RU" sz="2800" b="1" dirty="0" smtClean="0"/>
              <a:t>По описанию определите природные комплексы Северной Америки.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/>
        </p:nvSpPr>
        <p:spPr>
          <a:xfrm>
            <a:off x="457200" y="1762019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2. Повсюду неоспоримые свидетельства оледенения. «Бараньи лбы», «курчавые скалы», песчаные гряды с валунами и галечником чередуются с озерными котловинами, явно выпаханными ледником.</a:t>
            </a:r>
            <a:endParaRPr lang="ru-RU" dirty="0"/>
          </a:p>
        </p:txBody>
      </p:sp>
      <p:pic>
        <p:nvPicPr>
          <p:cNvPr id="4" name="Рисунок 3" descr="http://dic.academic.ru/pictures/wiki/files/50/b4e4aa064cc522814f78fdb01006389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84167"/>
            <a:ext cx="373857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глаженный ледником скалистый массив («бараний лоб») в долине р. Ванч (Зап. Памир)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84167"/>
            <a:ext cx="376236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836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457200" y="480631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/>
              <a:t>Проверка усвоения материала</a:t>
            </a:r>
            <a:br>
              <a:rPr lang="ru-RU" sz="2800" b="1" dirty="0" smtClean="0"/>
            </a:br>
            <a:r>
              <a:rPr lang="ru-RU" sz="2800" b="1" dirty="0" smtClean="0"/>
              <a:t>По описанию определите природные комплексы Северной Америки.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/>
        </p:nvSpPr>
        <p:spPr>
          <a:xfrm>
            <a:off x="457200" y="1712023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/>
              <a:t>3. Здесь господство принадлежит хвойным породам. Деревья: туя гигантская, ель, гигантская пихта – достигают высоты 45-60 метров. Особенно хороша секвойя.</a:t>
            </a:r>
            <a:endParaRPr lang="ru-RU" dirty="0"/>
          </a:p>
        </p:txBody>
      </p:sp>
      <p:pic>
        <p:nvPicPr>
          <p:cNvPr id="4" name="Содержимое 5" descr="1252072403_sekvoj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62733"/>
            <a:ext cx="3752848" cy="2814636"/>
          </a:xfrm>
          <a:prstGeom prst="rect">
            <a:avLst/>
          </a:prstGeom>
        </p:spPr>
      </p:pic>
      <p:pic>
        <p:nvPicPr>
          <p:cNvPr id="5" name="Содержимое 9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562733"/>
            <a:ext cx="3738589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80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00" b="1" smtClean="0"/>
              <a:t>Проверка усвоения материала</a:t>
            </a:r>
            <a:br>
              <a:rPr lang="ru-RU" sz="2500" b="1" smtClean="0"/>
            </a:br>
            <a:r>
              <a:rPr lang="ru-RU" sz="2500" b="1" smtClean="0"/>
              <a:t>По описанию определите природные комплексы Северной Америки.</a:t>
            </a:r>
            <a:endParaRPr lang="ru-RU" sz="2500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mtClean="0"/>
              <a:t>4. 85% территории занимает ледяной щит, остальные 15% - береговое окаймление, покрытое мхами, лишайниками, ковром из цветов. Иногда встречаются жалкие березы, карликовые стелющиеся ивы.</a:t>
            </a:r>
            <a:endParaRPr lang="ru-RU" dirty="0"/>
          </a:p>
        </p:txBody>
      </p:sp>
      <p:pic>
        <p:nvPicPr>
          <p:cNvPr id="4" name="Рисунок 3" descr="Картинка 28 из 47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3571900" cy="25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а 121 из 47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3643338" cy="26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58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69269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Проверка усвоения материала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описанию определите природные комплексы Северной Америки.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5. То слева, то справа поодиночке и группами растут высоченные агавы, видны серо-зеленые лепешки кактусов, опунций. Издали те, что поменьше, напоминают зреющие арбузы. Но есть и покрупнее.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Содержимое 11" descr="соно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214818"/>
            <a:ext cx="5000660" cy="2428892"/>
          </a:xfrm>
          <a:prstGeom prst="rect">
            <a:avLst/>
          </a:prstGeom>
        </p:spPr>
      </p:pic>
      <p:pic>
        <p:nvPicPr>
          <p:cNvPr id="5" name="Picture 8" descr="Картинка 167 из 2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000264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690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Проверка усвоения материала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По описанию определите природные комплексы Северной Америки.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6. </a:t>
            </a:r>
            <a:r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Здесь можно встретить разнообразие лиственных и хвойных пород.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Поистине в этих местах собралась прекрасная компания: дубы, орешник, буки, осины, ясени, липы, березы, кедры, ели, сосны.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4" name="Содержимое 12" descr="el_kolyucha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3786190"/>
            <a:ext cx="2549549" cy="2857520"/>
          </a:xfrm>
          <a:prstGeom prst="rect">
            <a:avLst/>
          </a:prstGeom>
        </p:spPr>
      </p:pic>
      <p:pic>
        <p:nvPicPr>
          <p:cNvPr id="5" name="Рисунок 4" descr="Картинка 2 из 11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214818"/>
            <a:ext cx="451166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9249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05039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5400" dirty="0" smtClean="0"/>
              <a:t>Домашнее задание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1764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/>
              <a:t>§ 46, вопросы: 1, 3,4,6.</a:t>
            </a:r>
          </a:p>
          <a:p>
            <a:pPr marL="514350" indent="-514350">
              <a:buAutoNum type="arabicPeriod"/>
            </a:pPr>
            <a:r>
              <a:rPr lang="ru-RU" sz="3600" dirty="0"/>
              <a:t>Подготовить сообщения о народах Северной Америки.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067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305800" cy="135902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742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598"/>
            <a:ext cx="7851648" cy="5713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14290"/>
            <a:ext cx="7854696" cy="6215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900igr.net/datas/geografija/Materik-Amerika/0012-012-Prirodnye-zony-Severnoj-Ame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Такое расположение природных зон-</a:t>
            </a:r>
            <a:br>
              <a:rPr lang="ru-RU" sz="3600" dirty="0"/>
            </a:br>
            <a:r>
              <a:rPr lang="ru-RU" sz="3600"/>
              <a:t>особенность </a:t>
            </a:r>
            <a:r>
              <a:rPr lang="ru-RU" sz="3600" smtClean="0"/>
              <a:t>североамериканского континента</a:t>
            </a:r>
            <a:r>
              <a:rPr lang="ru-RU" sz="3600" dirty="0"/>
              <a:t>, </a:t>
            </a:r>
            <a:br>
              <a:rPr lang="ru-RU" sz="3600" dirty="0"/>
            </a:br>
            <a:r>
              <a:rPr lang="ru-RU" sz="3600" dirty="0"/>
              <a:t>которая </a:t>
            </a:r>
            <a:r>
              <a:rPr lang="ru-RU" sz="3600" dirty="0" smtClean="0"/>
              <a:t>определяется:</a:t>
            </a:r>
          </a:p>
          <a:p>
            <a:pPr algn="ctr"/>
            <a:r>
              <a:rPr lang="ru-RU" sz="3600" dirty="0"/>
              <a:t>р</a:t>
            </a:r>
            <a:r>
              <a:rPr lang="ru-RU" sz="3600" dirty="0" smtClean="0"/>
              <a:t>ельефом, </a:t>
            </a:r>
          </a:p>
          <a:p>
            <a:pPr algn="ctr"/>
            <a:r>
              <a:rPr lang="ru-RU" sz="3600" dirty="0"/>
              <a:t>в</a:t>
            </a:r>
            <a:r>
              <a:rPr lang="ru-RU" sz="3600" dirty="0" smtClean="0"/>
              <a:t>лиянием океанов,</a:t>
            </a:r>
          </a:p>
          <a:p>
            <a:pPr algn="ctr"/>
            <a:r>
              <a:rPr lang="ru-RU" sz="3600" dirty="0"/>
              <a:t>г</a:t>
            </a:r>
            <a:r>
              <a:rPr lang="ru-RU" sz="3600" dirty="0" smtClean="0"/>
              <a:t>осподствующими ветрами.</a:t>
            </a: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00042"/>
            <a:ext cx="7854696" cy="592935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6" y="533400"/>
            <a:ext cx="7862207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700" b="1" dirty="0" smtClean="0"/>
              <a:t>Заполнить таблицу «Природные зоны Северной Америки»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По ходу изучения материала учащиеся осваивают терминологию; работают с картами атласа, учебника; заполняют таблицу «Природные зоны Северной Америки».</a:t>
            </a:r>
            <a:br>
              <a:rPr lang="ru-RU" sz="2200" dirty="0">
                <a:ea typeface="Calibri" pitchFamily="34" charset="0"/>
                <a:cs typeface="Times New Roman" pitchFamily="18" charset="0"/>
              </a:rPr>
            </a:br>
            <a:r>
              <a:rPr lang="ru-RU" sz="2200" dirty="0">
                <a:cs typeface="Times New Roman" pitchFamily="18" charset="0"/>
              </a:rPr>
              <a:t>С животным и растительным миром они знакомятся на основе докладов одноклассников.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777975"/>
              </p:ext>
            </p:extLst>
          </p:nvPr>
        </p:nvGraphicFramePr>
        <p:xfrm>
          <a:off x="395536" y="2132855"/>
          <a:ext cx="8229600" cy="460851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71600"/>
                <a:gridCol w="1371600"/>
                <a:gridCol w="1371600"/>
                <a:gridCol w="1371600"/>
                <a:gridCol w="1508720"/>
                <a:gridCol w="1234480"/>
              </a:tblGrid>
              <a:tr h="11205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Природная</a:t>
                      </a:r>
                    </a:p>
                    <a:p>
                      <a:pPr algn="ctr"/>
                      <a:r>
                        <a:rPr lang="ru-RU" sz="1400" dirty="0" smtClean="0"/>
                        <a:t>зона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рельеф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климат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почвы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растительный и животный мир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Изменение</a:t>
                      </a:r>
                      <a:r>
                        <a:rPr lang="ru-RU" sz="1400" baseline="0" dirty="0" smtClean="0"/>
                        <a:t> природы человеком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21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арктические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baseline="0" dirty="0" smtClean="0"/>
                        <a:t>пустыни</a:t>
                      </a:r>
                      <a:endParaRPr lang="ru-RU" sz="12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тундра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тайга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97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смешанные</a:t>
                      </a:r>
                      <a:r>
                        <a:rPr lang="ru-RU" sz="1200" baseline="0" dirty="0" smtClean="0"/>
                        <a:t> леса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21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широколиствен-</a:t>
                      </a:r>
                    </a:p>
                    <a:p>
                      <a:r>
                        <a:rPr lang="ru-RU" sz="1200" dirty="0" err="1" smtClean="0"/>
                        <a:t>ные</a:t>
                      </a:r>
                      <a:r>
                        <a:rPr lang="ru-RU" sz="1200" dirty="0" smtClean="0"/>
                        <a:t> леса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21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степи и лесостепи</a:t>
                      </a:r>
                      <a:endParaRPr lang="ru-RU" sz="12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421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пустыни и п/пустыни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3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836712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Арктическая пустыня и тундра</a:t>
            </a:r>
            <a:endParaRPr lang="ru-RU" dirty="0"/>
          </a:p>
        </p:txBody>
      </p:sp>
      <p:pic>
        <p:nvPicPr>
          <p:cNvPr id="12" name="Содержимое 11" descr="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3438" y="3714752"/>
            <a:ext cx="4038600" cy="2701603"/>
          </a:xfrm>
        </p:spPr>
      </p:pic>
      <p:pic>
        <p:nvPicPr>
          <p:cNvPr id="13" name="Содержимое 7" descr="17299_hvalross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4038600" cy="4257838"/>
          </a:xfrm>
          <a:prstGeom prst="rect">
            <a:avLst/>
          </a:prstGeom>
        </p:spPr>
      </p:pic>
      <p:pic>
        <p:nvPicPr>
          <p:cNvPr id="15" name="Содержимое 14" descr="1215268251_p5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42860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90048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Овцебык</a:t>
            </a:r>
            <a:r>
              <a:rPr lang="ru-RU" sz="1800" b="1" dirty="0" smtClean="0"/>
              <a:t> – вес 400 кг, длина тела – 2.5 м, высота – 1.5. м, шерсть длиной до 90 см с пухом как у ангорской козы, в пургу ложатся всем стадом.</a:t>
            </a:r>
            <a:endParaRPr lang="ru-RU" sz="1800" b="1" dirty="0"/>
          </a:p>
        </p:txBody>
      </p:sp>
      <p:pic>
        <p:nvPicPr>
          <p:cNvPr id="5" name="Содержимое 4" descr="06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903378"/>
            <a:ext cx="4019580" cy="2713217"/>
          </a:xfrm>
        </p:spPr>
      </p:pic>
      <p:pic>
        <p:nvPicPr>
          <p:cNvPr id="6" name="Содержимое 5" descr="217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929066"/>
            <a:ext cx="4038600" cy="2665476"/>
          </a:xfrm>
        </p:spPr>
      </p:pic>
      <p:pic>
        <p:nvPicPr>
          <p:cNvPr id="7" name="Содержимое 4" descr="Ovibos_moschat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4290"/>
            <a:ext cx="4038600" cy="2659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614470" cy="1143000"/>
          </a:xfrm>
        </p:spPr>
        <p:txBody>
          <a:bodyPr/>
          <a:lstStyle/>
          <a:p>
            <a:r>
              <a:rPr lang="ru-RU" sz="4400" dirty="0"/>
              <a:t>Т</a:t>
            </a:r>
            <a:r>
              <a:rPr lang="ru-RU" sz="4400" dirty="0" smtClean="0"/>
              <a:t>айг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5" name="Содержимое 4" descr="35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3500438"/>
            <a:ext cx="4038600" cy="2746248"/>
          </a:xfrm>
        </p:spPr>
      </p:pic>
      <p:pic>
        <p:nvPicPr>
          <p:cNvPr id="6" name="Содержимое 5" descr="2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3571876"/>
            <a:ext cx="3810000" cy="2781300"/>
          </a:xfrm>
        </p:spPr>
      </p:pic>
      <p:pic>
        <p:nvPicPr>
          <p:cNvPr id="7" name="Содержимое 8" descr="000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89395"/>
            <a:ext cx="4038600" cy="2853944"/>
          </a:xfrm>
          <a:prstGeom prst="rect">
            <a:avLst/>
          </a:prstGeom>
        </p:spPr>
      </p:pic>
      <p:pic>
        <p:nvPicPr>
          <p:cNvPr id="8" name="Содержимое 12" descr="s.ulul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14289"/>
            <a:ext cx="2009778" cy="2421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476</Words>
  <Application>Microsoft Office PowerPoint</Application>
  <PresentationFormat>Экран (4:3)</PresentationFormat>
  <Paragraphs>74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Природные зоны Северной Америки</vt:lpstr>
      <vt:lpstr>Цели и задачи урока</vt:lpstr>
      <vt:lpstr>Презентация PowerPoint</vt:lpstr>
      <vt:lpstr> </vt:lpstr>
      <vt:lpstr> </vt:lpstr>
      <vt:lpstr>Заполнить таблицу «Природные зоны Северной Америки» По ходу изучения материала учащиеся осваивают терминологию; работают с картами атласа, учебника; заполняют таблицу «Природные зоны Северной Америки». С животным и растительным миром они знакомятся на основе докладов одноклассников. </vt:lpstr>
      <vt:lpstr>Арктическая пустыня и тундра</vt:lpstr>
      <vt:lpstr>Овцебык – вес 400 кг, длина тела – 2.5 м, высота – 1.5. м, шерсть длиной до 90 см с пухом как у ангорской козы, в пургу ложатся всем стадом.</vt:lpstr>
      <vt:lpstr>Тайга</vt:lpstr>
      <vt:lpstr>Презентация PowerPoint</vt:lpstr>
      <vt:lpstr>Презентация PowerPoint</vt:lpstr>
      <vt:lpstr> Смешанные леса</vt:lpstr>
      <vt:lpstr>Презентация PowerPoint</vt:lpstr>
      <vt:lpstr> Широколиственные леса</vt:lpstr>
      <vt:lpstr> Степи- прерии</vt:lpstr>
      <vt:lpstr>Презентация PowerPoint</vt:lpstr>
      <vt:lpstr>Полупустыни</vt:lpstr>
      <vt:lpstr>  Пустыни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Домашнее задание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Северной Америки</dc:title>
  <dc:creator>User</dc:creator>
  <cp:lastModifiedBy>Кудряшова Надежда Васидьевна</cp:lastModifiedBy>
  <cp:revision>90</cp:revision>
  <dcterms:created xsi:type="dcterms:W3CDTF">2010-04-01T07:58:51Z</dcterms:created>
  <dcterms:modified xsi:type="dcterms:W3CDTF">2013-12-06T11:07:07Z</dcterms:modified>
</cp:coreProperties>
</file>