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71A0-FA2E-4418-9A49-D57C0C049629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018B-4BC5-4175-975E-675B66619E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71A0-FA2E-4418-9A49-D57C0C049629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018B-4BC5-4175-975E-675B66619E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71A0-FA2E-4418-9A49-D57C0C049629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018B-4BC5-4175-975E-675B66619E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71A0-FA2E-4418-9A49-D57C0C049629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018B-4BC5-4175-975E-675B66619E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71A0-FA2E-4418-9A49-D57C0C049629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018B-4BC5-4175-975E-675B66619E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71A0-FA2E-4418-9A49-D57C0C049629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018B-4BC5-4175-975E-675B66619E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71A0-FA2E-4418-9A49-D57C0C049629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018B-4BC5-4175-975E-675B66619E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71A0-FA2E-4418-9A49-D57C0C049629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018B-4BC5-4175-975E-675B66619E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71A0-FA2E-4418-9A49-D57C0C049629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018B-4BC5-4175-975E-675B66619E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71A0-FA2E-4418-9A49-D57C0C049629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018B-4BC5-4175-975E-675B66619E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71A0-FA2E-4418-9A49-D57C0C049629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018B-4BC5-4175-975E-675B66619E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471A0-FA2E-4418-9A49-D57C0C049629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B018B-4BC5-4175-975E-675B66619EA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oeobrazovanie.ru/search.php?section=dir_specs_vuz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0" y="1"/>
            <a:ext cx="9144000" cy="1285875"/>
          </a:xfrm>
        </p:spPr>
        <p:txBody>
          <a:bodyPr>
            <a:normAutofit fontScale="85000" lnSpcReduction="10000"/>
          </a:bodyPr>
          <a:lstStyle/>
          <a:p>
            <a:pPr algn="ctr" eaLnBrk="1" hangingPunct="1">
              <a:buFont typeface="Arial" pitchFamily="34" charset="0"/>
              <a:buNone/>
            </a:pPr>
            <a:r>
              <a:rPr lang="ru-RU" smtClean="0"/>
              <a:t>Сайт, позволяющий определить перечень ВУЗов/СУЗов, а также специальностей, на которые можно поступить при сдаче тех или иных предметов, сдаваемых на ГИА.</a:t>
            </a:r>
          </a:p>
        </p:txBody>
      </p:sp>
      <p:sp>
        <p:nvSpPr>
          <p:cNvPr id="14339" name="AutoShape 2" descr="https://sun9-13.userapi.com/impf/LzrPVIlInVv_VugpcpWYiPLxhf1FsTopNSveEg/SaPPaGq_8As.jpg?size=1043x1043&amp;quality=96&amp;sign=81064d9a89ee730dd732ab8aa894eea7&amp;type=album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0" name="AutoShape 4" descr="https://sun9-13.userapi.com/impf/LzrPVIlInVv_VugpcpWYiPLxhf1FsTopNSveEg/SaPPaGq_8As.jpg?size=1043x1043&amp;quality=96&amp;sign=81064d9a89ee730dd732ab8aa894eea7&amp;type=album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1" name="AutoShape 6" descr="https://sun9-13.userapi.com/impf/LzrPVIlInVv_VugpcpWYiPLxhf1FsTopNSveEg/SaPPaGq_8As.jpg?size=1043x1043&amp;quality=96&amp;sign=81064d9a89ee730dd732ab8aa894eea7&amp;type=album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4342" name="Picture 7" descr="C:\Users\1\Desktop\SaPPaGq_8As.jpg"/>
          <p:cNvPicPr>
            <a:picLocks noChangeAspect="1" noChangeArrowheads="1"/>
          </p:cNvPicPr>
          <p:nvPr/>
        </p:nvPicPr>
        <p:blipFill>
          <a:blip r:embed="rId2"/>
          <a:srcRect l="9680" t="11293" r="11267" b="9654"/>
          <a:stretch>
            <a:fillRect/>
          </a:stretch>
        </p:blipFill>
        <p:spPr bwMode="auto">
          <a:xfrm>
            <a:off x="285750" y="1214439"/>
            <a:ext cx="3786184" cy="442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9" descr="http://qrcoder.ru/code/?https%3A%2F%2Fmoeobrazovanie.ru%2Fsearch.php%3Fsection%3Ddir_specs_vuz&amp;10&amp;0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1214439"/>
            <a:ext cx="4302921" cy="442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614354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trudvsem.ru</a:t>
            </a:r>
            <a:endParaRPr lang="ru-RU" dirty="0"/>
          </a:p>
        </p:txBody>
      </p:sp>
      <p:sp>
        <p:nvSpPr>
          <p:cNvPr id="10242" name="AutoShape 2" descr="Вакансии от ГКУ КК ЦЗН ГОРОДА НОВОРОССИЙСКА, ИНН 231508854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43" name="Picture 3" descr="C:\Users\1\Downloads\164337378408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14488"/>
            <a:ext cx="3857652" cy="3857652"/>
          </a:xfrm>
          <a:prstGeom prst="rect">
            <a:avLst/>
          </a:prstGeom>
          <a:noFill/>
        </p:spPr>
      </p:pic>
      <p:pic>
        <p:nvPicPr>
          <p:cNvPr id="10245" name="Picture 5" descr="http://qrcoder.ru/code/?https%3A%2F%2Ftrudvsem.ru%2F&amp;10&amp;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1214422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27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7</cp:revision>
  <dcterms:created xsi:type="dcterms:W3CDTF">2024-05-02T06:51:06Z</dcterms:created>
  <dcterms:modified xsi:type="dcterms:W3CDTF">2024-05-02T07:58:50Z</dcterms:modified>
</cp:coreProperties>
</file>