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84" r:id="rId5"/>
    <p:sldId id="259" r:id="rId6"/>
    <p:sldId id="260" r:id="rId7"/>
    <p:sldId id="268" r:id="rId8"/>
    <p:sldId id="267" r:id="rId9"/>
    <p:sldId id="266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85" r:id="rId18"/>
    <p:sldId id="279" r:id="rId19"/>
    <p:sldId id="286" r:id="rId20"/>
    <p:sldId id="269" r:id="rId21"/>
    <p:sldId id="271" r:id="rId22"/>
    <p:sldId id="283" r:id="rId23"/>
    <p:sldId id="270" r:id="rId24"/>
    <p:sldId id="263" r:id="rId25"/>
    <p:sldId id="264" r:id="rId26"/>
    <p:sldId id="265" r:id="rId27"/>
    <p:sldId id="280" r:id="rId28"/>
  </p:sldIdLst>
  <p:sldSz cx="9144000" cy="6858000" type="screen4x3"/>
  <p:notesSz cx="9144000" cy="6858000"/>
  <p:embeddedFontLs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Georgia" panose="02040502050405020303" pitchFamily="18" charset="0"/>
      <p:regular r:id="rId34"/>
      <p:bold r:id="rId35"/>
      <p:italic r:id="rId36"/>
      <p:boldItalic r:id="rId37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47F518-C5CE-44E0-A3FC-8C11607A3997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774DAC-8414-47BC-B116-BD79B4195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4822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74DAC-8414-47BC-B116-BD79B4195939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63038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74DAC-8414-47BC-B116-BD79B4195939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56794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74DAC-8414-47BC-B116-BD79B4195939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4773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9FAA81-8EEA-487E-97BF-434E24C118F7}" type="datetime1">
              <a:rPr lang="en-US" smtClean="0"/>
              <a:t>1/24/2024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7A9799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3E9F60-442E-4554-A9FA-8439A72B1724}" type="datetime1">
              <a:rPr lang="en-US" smtClean="0"/>
              <a:t>1/24/2024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7A9799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DCD9D0-D2C6-470D-B152-AA55F6D134C9}" type="datetime1">
              <a:rPr lang="en-US" smtClean="0"/>
              <a:t>1/24/2024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7A9799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CD564A-1961-41C9-8D67-6CB3DCB470C4}" type="datetime1">
              <a:rPr lang="en-US" smtClean="0"/>
              <a:t>1/24/2024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D7A949-C718-43A6-ACCF-2658F971D8BF}" type="datetime1">
              <a:rPr lang="en-US" smtClean="0"/>
              <a:t>1/24/2024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3036817-A6FF-445A-BA7D-487A4EB524A7}" type="datetimeFigureOut">
              <a:rPr lang="ru-RU" smtClean="0"/>
              <a:pPr/>
              <a:t>24.01.2024</a:t>
            </a:fld>
            <a:endParaRPr lang="ru-RU"/>
          </a:p>
        </p:txBody>
      </p:sp>
      <p:sp>
        <p:nvSpPr>
          <p:cNvPr id="3" name="Нижний колонтитул 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4" name="Номер слайда 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15767E37-FFCC-4CF8-AA4B-F44DE398B2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4842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9352" y="6388379"/>
            <a:ext cx="8833485" cy="309880"/>
          </a:xfrm>
          <a:custGeom>
            <a:avLst/>
            <a:gdLst/>
            <a:ahLst/>
            <a:cxnLst/>
            <a:rect l="l" t="t" r="r" b="b"/>
            <a:pathLst>
              <a:path w="8833485" h="309879">
                <a:moveTo>
                  <a:pt x="8833104" y="0"/>
                </a:moveTo>
                <a:lnTo>
                  <a:pt x="0" y="0"/>
                </a:lnTo>
                <a:lnTo>
                  <a:pt x="0" y="309562"/>
                </a:lnTo>
                <a:lnTo>
                  <a:pt x="8833104" y="309562"/>
                </a:lnTo>
                <a:lnTo>
                  <a:pt x="8833104" y="0"/>
                </a:lnTo>
                <a:close/>
              </a:path>
            </a:pathLst>
          </a:custGeom>
          <a:solidFill>
            <a:srgbClr val="8BAC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52400" y="155447"/>
            <a:ext cx="8833485" cy="6547484"/>
          </a:xfrm>
          <a:custGeom>
            <a:avLst/>
            <a:gdLst/>
            <a:ahLst/>
            <a:cxnLst/>
            <a:rect l="l" t="t" r="r" b="b"/>
            <a:pathLst>
              <a:path w="8833485" h="6547484">
                <a:moveTo>
                  <a:pt x="0" y="6547104"/>
                </a:moveTo>
                <a:lnTo>
                  <a:pt x="8833104" y="6547104"/>
                </a:lnTo>
                <a:lnTo>
                  <a:pt x="8833104" y="0"/>
                </a:lnTo>
                <a:lnTo>
                  <a:pt x="0" y="0"/>
                </a:lnTo>
                <a:lnTo>
                  <a:pt x="0" y="6547104"/>
                </a:lnTo>
                <a:close/>
              </a:path>
            </a:pathLst>
          </a:custGeom>
          <a:ln w="9524">
            <a:solidFill>
              <a:srgbClr val="7A97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52400" y="1276731"/>
            <a:ext cx="8833485" cy="0"/>
          </a:xfrm>
          <a:custGeom>
            <a:avLst/>
            <a:gdLst/>
            <a:ahLst/>
            <a:cxnLst/>
            <a:rect l="l" t="t" r="r" b="b"/>
            <a:pathLst>
              <a:path w="8833485">
                <a:moveTo>
                  <a:pt x="0" y="0"/>
                </a:moveTo>
                <a:lnTo>
                  <a:pt x="8833104" y="0"/>
                </a:lnTo>
              </a:path>
            </a:pathLst>
          </a:custGeom>
          <a:ln w="9525">
            <a:solidFill>
              <a:srgbClr val="7A9799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4267200" y="956055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609600" y="304800"/>
                </a:moveTo>
                <a:lnTo>
                  <a:pt x="605599" y="255346"/>
                </a:lnTo>
                <a:lnTo>
                  <a:pt x="594042" y="208445"/>
                </a:lnTo>
                <a:lnTo>
                  <a:pt x="575564" y="164706"/>
                </a:lnTo>
                <a:lnTo>
                  <a:pt x="550760" y="124764"/>
                </a:lnTo>
                <a:lnTo>
                  <a:pt x="520293" y="89255"/>
                </a:lnTo>
                <a:lnTo>
                  <a:pt x="484771" y="58801"/>
                </a:lnTo>
                <a:lnTo>
                  <a:pt x="444842" y="34010"/>
                </a:lnTo>
                <a:lnTo>
                  <a:pt x="401116" y="15544"/>
                </a:lnTo>
                <a:lnTo>
                  <a:pt x="354215" y="3987"/>
                </a:lnTo>
                <a:lnTo>
                  <a:pt x="304800" y="0"/>
                </a:lnTo>
                <a:lnTo>
                  <a:pt x="255371" y="3987"/>
                </a:lnTo>
                <a:lnTo>
                  <a:pt x="208470" y="15544"/>
                </a:lnTo>
                <a:lnTo>
                  <a:pt x="164744" y="34010"/>
                </a:lnTo>
                <a:lnTo>
                  <a:pt x="124815" y="58801"/>
                </a:lnTo>
                <a:lnTo>
                  <a:pt x="89293" y="89255"/>
                </a:lnTo>
                <a:lnTo>
                  <a:pt x="58826" y="124764"/>
                </a:lnTo>
                <a:lnTo>
                  <a:pt x="34023" y="164706"/>
                </a:lnTo>
                <a:lnTo>
                  <a:pt x="15544" y="208445"/>
                </a:lnTo>
                <a:lnTo>
                  <a:pt x="3987" y="255346"/>
                </a:lnTo>
                <a:lnTo>
                  <a:pt x="0" y="304800"/>
                </a:lnTo>
                <a:lnTo>
                  <a:pt x="3987" y="354228"/>
                </a:lnTo>
                <a:lnTo>
                  <a:pt x="15544" y="401129"/>
                </a:lnTo>
                <a:lnTo>
                  <a:pt x="34023" y="444855"/>
                </a:lnTo>
                <a:lnTo>
                  <a:pt x="58826" y="484784"/>
                </a:lnTo>
                <a:lnTo>
                  <a:pt x="89293" y="520306"/>
                </a:lnTo>
                <a:lnTo>
                  <a:pt x="124815" y="550773"/>
                </a:lnTo>
                <a:lnTo>
                  <a:pt x="164744" y="575576"/>
                </a:lnTo>
                <a:lnTo>
                  <a:pt x="208483" y="594055"/>
                </a:lnTo>
                <a:lnTo>
                  <a:pt x="255371" y="605612"/>
                </a:lnTo>
                <a:lnTo>
                  <a:pt x="304800" y="609600"/>
                </a:lnTo>
                <a:lnTo>
                  <a:pt x="354215" y="605612"/>
                </a:lnTo>
                <a:lnTo>
                  <a:pt x="401116" y="594055"/>
                </a:lnTo>
                <a:lnTo>
                  <a:pt x="444842" y="575576"/>
                </a:lnTo>
                <a:lnTo>
                  <a:pt x="484784" y="550773"/>
                </a:lnTo>
                <a:lnTo>
                  <a:pt x="520293" y="520306"/>
                </a:lnTo>
                <a:lnTo>
                  <a:pt x="550773" y="484784"/>
                </a:lnTo>
                <a:lnTo>
                  <a:pt x="575564" y="444855"/>
                </a:lnTo>
                <a:lnTo>
                  <a:pt x="594055" y="401116"/>
                </a:lnTo>
                <a:lnTo>
                  <a:pt x="605599" y="354228"/>
                </a:lnTo>
                <a:lnTo>
                  <a:pt x="609600" y="3048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4336288" y="1025397"/>
            <a:ext cx="471805" cy="471170"/>
          </a:xfrm>
          <a:custGeom>
            <a:avLst/>
            <a:gdLst/>
            <a:ahLst/>
            <a:cxnLst/>
            <a:rect l="l" t="t" r="r" b="b"/>
            <a:pathLst>
              <a:path w="471804" h="471169">
                <a:moveTo>
                  <a:pt x="234441" y="0"/>
                </a:moveTo>
                <a:lnTo>
                  <a:pt x="187071" y="5080"/>
                </a:lnTo>
                <a:lnTo>
                  <a:pt x="142875" y="19050"/>
                </a:lnTo>
                <a:lnTo>
                  <a:pt x="102997" y="41910"/>
                </a:lnTo>
                <a:lnTo>
                  <a:pt x="68325" y="69850"/>
                </a:lnTo>
                <a:lnTo>
                  <a:pt x="39624" y="105410"/>
                </a:lnTo>
                <a:lnTo>
                  <a:pt x="18161" y="146050"/>
                </a:lnTo>
                <a:lnTo>
                  <a:pt x="4572" y="190500"/>
                </a:lnTo>
                <a:lnTo>
                  <a:pt x="0" y="237490"/>
                </a:lnTo>
                <a:lnTo>
                  <a:pt x="1397" y="261620"/>
                </a:lnTo>
                <a:lnTo>
                  <a:pt x="11049" y="307340"/>
                </a:lnTo>
                <a:lnTo>
                  <a:pt x="29083" y="349250"/>
                </a:lnTo>
                <a:lnTo>
                  <a:pt x="54610" y="387350"/>
                </a:lnTo>
                <a:lnTo>
                  <a:pt x="86740" y="419100"/>
                </a:lnTo>
                <a:lnTo>
                  <a:pt x="124460" y="444500"/>
                </a:lnTo>
                <a:lnTo>
                  <a:pt x="166877" y="462280"/>
                </a:lnTo>
                <a:lnTo>
                  <a:pt x="212978" y="471170"/>
                </a:lnTo>
                <a:lnTo>
                  <a:pt x="261112" y="471170"/>
                </a:lnTo>
                <a:lnTo>
                  <a:pt x="284352" y="467360"/>
                </a:lnTo>
                <a:lnTo>
                  <a:pt x="307086" y="461010"/>
                </a:lnTo>
                <a:lnTo>
                  <a:pt x="322507" y="454660"/>
                </a:lnTo>
                <a:lnTo>
                  <a:pt x="236092" y="454660"/>
                </a:lnTo>
                <a:lnTo>
                  <a:pt x="213740" y="453390"/>
                </a:lnTo>
                <a:lnTo>
                  <a:pt x="171069" y="445770"/>
                </a:lnTo>
                <a:lnTo>
                  <a:pt x="131825" y="429260"/>
                </a:lnTo>
                <a:lnTo>
                  <a:pt x="96900" y="405130"/>
                </a:lnTo>
                <a:lnTo>
                  <a:pt x="67183" y="375920"/>
                </a:lnTo>
                <a:lnTo>
                  <a:pt x="43561" y="340360"/>
                </a:lnTo>
                <a:lnTo>
                  <a:pt x="26924" y="302260"/>
                </a:lnTo>
                <a:lnTo>
                  <a:pt x="18034" y="259080"/>
                </a:lnTo>
                <a:lnTo>
                  <a:pt x="16954" y="237490"/>
                </a:lnTo>
                <a:lnTo>
                  <a:pt x="16958" y="234950"/>
                </a:lnTo>
                <a:lnTo>
                  <a:pt x="21336" y="193040"/>
                </a:lnTo>
                <a:lnTo>
                  <a:pt x="34036" y="151130"/>
                </a:lnTo>
                <a:lnTo>
                  <a:pt x="54101" y="114300"/>
                </a:lnTo>
                <a:lnTo>
                  <a:pt x="80772" y="81280"/>
                </a:lnTo>
                <a:lnTo>
                  <a:pt x="113157" y="54610"/>
                </a:lnTo>
                <a:lnTo>
                  <a:pt x="150240" y="34290"/>
                </a:lnTo>
                <a:lnTo>
                  <a:pt x="191262" y="21590"/>
                </a:lnTo>
                <a:lnTo>
                  <a:pt x="235331" y="17780"/>
                </a:lnTo>
                <a:lnTo>
                  <a:pt x="323160" y="17780"/>
                </a:lnTo>
                <a:lnTo>
                  <a:pt x="304546" y="10160"/>
                </a:lnTo>
                <a:lnTo>
                  <a:pt x="281939" y="5080"/>
                </a:lnTo>
                <a:lnTo>
                  <a:pt x="258445" y="1270"/>
                </a:lnTo>
                <a:lnTo>
                  <a:pt x="234441" y="0"/>
                </a:lnTo>
                <a:close/>
              </a:path>
              <a:path w="471804" h="471169">
                <a:moveTo>
                  <a:pt x="323160" y="17780"/>
                </a:moveTo>
                <a:lnTo>
                  <a:pt x="235331" y="17780"/>
                </a:lnTo>
                <a:lnTo>
                  <a:pt x="257683" y="19050"/>
                </a:lnTo>
                <a:lnTo>
                  <a:pt x="279400" y="21590"/>
                </a:lnTo>
                <a:lnTo>
                  <a:pt x="320548" y="34290"/>
                </a:lnTo>
                <a:lnTo>
                  <a:pt x="357759" y="54610"/>
                </a:lnTo>
                <a:lnTo>
                  <a:pt x="390144" y="81280"/>
                </a:lnTo>
                <a:lnTo>
                  <a:pt x="416940" y="113030"/>
                </a:lnTo>
                <a:lnTo>
                  <a:pt x="437134" y="151130"/>
                </a:lnTo>
                <a:lnTo>
                  <a:pt x="449961" y="191770"/>
                </a:lnTo>
                <a:lnTo>
                  <a:pt x="454469" y="234950"/>
                </a:lnTo>
                <a:lnTo>
                  <a:pt x="454465" y="237490"/>
                </a:lnTo>
                <a:lnTo>
                  <a:pt x="450088" y="279400"/>
                </a:lnTo>
                <a:lnTo>
                  <a:pt x="437514" y="321310"/>
                </a:lnTo>
                <a:lnTo>
                  <a:pt x="417322" y="358140"/>
                </a:lnTo>
                <a:lnTo>
                  <a:pt x="390778" y="391160"/>
                </a:lnTo>
                <a:lnTo>
                  <a:pt x="358394" y="417830"/>
                </a:lnTo>
                <a:lnTo>
                  <a:pt x="321310" y="438150"/>
                </a:lnTo>
                <a:lnTo>
                  <a:pt x="280162" y="450850"/>
                </a:lnTo>
                <a:lnTo>
                  <a:pt x="236092" y="454660"/>
                </a:lnTo>
                <a:lnTo>
                  <a:pt x="322507" y="454660"/>
                </a:lnTo>
                <a:lnTo>
                  <a:pt x="368553" y="430530"/>
                </a:lnTo>
                <a:lnTo>
                  <a:pt x="403351" y="401320"/>
                </a:lnTo>
                <a:lnTo>
                  <a:pt x="431800" y="367030"/>
                </a:lnTo>
                <a:lnTo>
                  <a:pt x="453389" y="326390"/>
                </a:lnTo>
                <a:lnTo>
                  <a:pt x="466851" y="281940"/>
                </a:lnTo>
                <a:lnTo>
                  <a:pt x="471424" y="234950"/>
                </a:lnTo>
                <a:lnTo>
                  <a:pt x="470026" y="210820"/>
                </a:lnTo>
                <a:lnTo>
                  <a:pt x="460501" y="165100"/>
                </a:lnTo>
                <a:lnTo>
                  <a:pt x="442340" y="123190"/>
                </a:lnTo>
                <a:lnTo>
                  <a:pt x="416813" y="85090"/>
                </a:lnTo>
                <a:lnTo>
                  <a:pt x="384683" y="53340"/>
                </a:lnTo>
                <a:lnTo>
                  <a:pt x="347090" y="27940"/>
                </a:lnTo>
                <a:lnTo>
                  <a:pt x="326263" y="19050"/>
                </a:lnTo>
                <a:lnTo>
                  <a:pt x="323160" y="17780"/>
                </a:lnTo>
                <a:close/>
              </a:path>
              <a:path w="471804" h="471169">
                <a:moveTo>
                  <a:pt x="236092" y="34290"/>
                </a:moveTo>
                <a:lnTo>
                  <a:pt x="195452" y="38100"/>
                </a:lnTo>
                <a:lnTo>
                  <a:pt x="157607" y="49530"/>
                </a:lnTo>
                <a:lnTo>
                  <a:pt x="123189" y="68580"/>
                </a:lnTo>
                <a:lnTo>
                  <a:pt x="93217" y="92710"/>
                </a:lnTo>
                <a:lnTo>
                  <a:pt x="68579" y="123190"/>
                </a:lnTo>
                <a:lnTo>
                  <a:pt x="49911" y="157480"/>
                </a:lnTo>
                <a:lnTo>
                  <a:pt x="38100" y="195580"/>
                </a:lnTo>
                <a:lnTo>
                  <a:pt x="33968" y="234950"/>
                </a:lnTo>
                <a:lnTo>
                  <a:pt x="33964" y="237490"/>
                </a:lnTo>
                <a:lnTo>
                  <a:pt x="34798" y="256540"/>
                </a:lnTo>
                <a:lnTo>
                  <a:pt x="42799" y="295910"/>
                </a:lnTo>
                <a:lnTo>
                  <a:pt x="58038" y="331470"/>
                </a:lnTo>
                <a:lnTo>
                  <a:pt x="79628" y="364490"/>
                </a:lnTo>
                <a:lnTo>
                  <a:pt x="107061" y="391160"/>
                </a:lnTo>
                <a:lnTo>
                  <a:pt x="139191" y="414020"/>
                </a:lnTo>
                <a:lnTo>
                  <a:pt x="175387" y="429260"/>
                </a:lnTo>
                <a:lnTo>
                  <a:pt x="214629" y="436880"/>
                </a:lnTo>
                <a:lnTo>
                  <a:pt x="235331" y="438150"/>
                </a:lnTo>
                <a:lnTo>
                  <a:pt x="255904" y="436880"/>
                </a:lnTo>
                <a:lnTo>
                  <a:pt x="275971" y="434340"/>
                </a:lnTo>
                <a:lnTo>
                  <a:pt x="295401" y="429260"/>
                </a:lnTo>
                <a:lnTo>
                  <a:pt x="313944" y="422910"/>
                </a:lnTo>
                <a:lnTo>
                  <a:pt x="316465" y="421640"/>
                </a:lnTo>
                <a:lnTo>
                  <a:pt x="234441" y="421640"/>
                </a:lnTo>
                <a:lnTo>
                  <a:pt x="215391" y="420370"/>
                </a:lnTo>
                <a:lnTo>
                  <a:pt x="162687" y="406400"/>
                </a:lnTo>
                <a:lnTo>
                  <a:pt x="117221" y="378460"/>
                </a:lnTo>
                <a:lnTo>
                  <a:pt x="81661" y="337820"/>
                </a:lnTo>
                <a:lnTo>
                  <a:pt x="58674" y="289560"/>
                </a:lnTo>
                <a:lnTo>
                  <a:pt x="50800" y="234950"/>
                </a:lnTo>
                <a:lnTo>
                  <a:pt x="51815" y="215900"/>
                </a:lnTo>
                <a:lnTo>
                  <a:pt x="65786" y="162560"/>
                </a:lnTo>
                <a:lnTo>
                  <a:pt x="93725" y="118110"/>
                </a:lnTo>
                <a:lnTo>
                  <a:pt x="133350" y="82550"/>
                </a:lnTo>
                <a:lnTo>
                  <a:pt x="181863" y="59690"/>
                </a:lnTo>
                <a:lnTo>
                  <a:pt x="236982" y="50800"/>
                </a:lnTo>
                <a:lnTo>
                  <a:pt x="314706" y="50800"/>
                </a:lnTo>
                <a:lnTo>
                  <a:pt x="296163" y="43180"/>
                </a:lnTo>
                <a:lnTo>
                  <a:pt x="276860" y="38100"/>
                </a:lnTo>
                <a:lnTo>
                  <a:pt x="256794" y="35560"/>
                </a:lnTo>
                <a:lnTo>
                  <a:pt x="236092" y="34290"/>
                </a:lnTo>
                <a:close/>
              </a:path>
              <a:path w="471804" h="471169">
                <a:moveTo>
                  <a:pt x="314706" y="50800"/>
                </a:moveTo>
                <a:lnTo>
                  <a:pt x="236982" y="50800"/>
                </a:lnTo>
                <a:lnTo>
                  <a:pt x="256032" y="52070"/>
                </a:lnTo>
                <a:lnTo>
                  <a:pt x="291973" y="59690"/>
                </a:lnTo>
                <a:lnTo>
                  <a:pt x="340106" y="83820"/>
                </a:lnTo>
                <a:lnTo>
                  <a:pt x="379222" y="119380"/>
                </a:lnTo>
                <a:lnTo>
                  <a:pt x="406653" y="165100"/>
                </a:lnTo>
                <a:lnTo>
                  <a:pt x="419862" y="218440"/>
                </a:lnTo>
                <a:lnTo>
                  <a:pt x="420624" y="237490"/>
                </a:lnTo>
                <a:lnTo>
                  <a:pt x="419608" y="256540"/>
                </a:lnTo>
                <a:lnTo>
                  <a:pt x="405638" y="309880"/>
                </a:lnTo>
                <a:lnTo>
                  <a:pt x="377698" y="354330"/>
                </a:lnTo>
                <a:lnTo>
                  <a:pt x="338200" y="389890"/>
                </a:lnTo>
                <a:lnTo>
                  <a:pt x="271779" y="417830"/>
                </a:lnTo>
                <a:lnTo>
                  <a:pt x="234441" y="421640"/>
                </a:lnTo>
                <a:lnTo>
                  <a:pt x="316465" y="421640"/>
                </a:lnTo>
                <a:lnTo>
                  <a:pt x="363854" y="392430"/>
                </a:lnTo>
                <a:lnTo>
                  <a:pt x="391287" y="364490"/>
                </a:lnTo>
                <a:lnTo>
                  <a:pt x="413003" y="332740"/>
                </a:lnTo>
                <a:lnTo>
                  <a:pt x="428371" y="297180"/>
                </a:lnTo>
                <a:lnTo>
                  <a:pt x="436499" y="257810"/>
                </a:lnTo>
                <a:lnTo>
                  <a:pt x="437459" y="234950"/>
                </a:lnTo>
                <a:lnTo>
                  <a:pt x="436625" y="215900"/>
                </a:lnTo>
                <a:lnTo>
                  <a:pt x="428625" y="176530"/>
                </a:lnTo>
                <a:lnTo>
                  <a:pt x="413512" y="139700"/>
                </a:lnTo>
                <a:lnTo>
                  <a:pt x="391795" y="107950"/>
                </a:lnTo>
                <a:lnTo>
                  <a:pt x="364489" y="81280"/>
                </a:lnTo>
                <a:lnTo>
                  <a:pt x="332359" y="58420"/>
                </a:lnTo>
                <a:lnTo>
                  <a:pt x="314706" y="5080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06425" y="447497"/>
            <a:ext cx="8331149" cy="4832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rgbClr val="7A9799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27024" y="1609166"/>
            <a:ext cx="8489950" cy="1854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FC18B2-AC6F-4B16-9948-F29206BAEB5F}" type="datetime1">
              <a:rPr lang="en-US" smtClean="0"/>
              <a:t>1/24/2024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sldNum="0"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 txBox="1"/>
          <p:nvPr/>
        </p:nvSpPr>
        <p:spPr>
          <a:xfrm>
            <a:off x="1676400" y="1981200"/>
            <a:ext cx="6324600" cy="2332049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 marR="5080" algn="ctr">
              <a:lnSpc>
                <a:spcPts val="3400"/>
              </a:lnSpc>
              <a:spcBef>
                <a:spcPts val="585"/>
              </a:spcBef>
            </a:pPr>
            <a:r>
              <a:rPr sz="4400" b="1" spc="-2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ИТОГОВОЕ</a:t>
            </a:r>
            <a:r>
              <a:rPr sz="4400" b="1" spc="-9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4400" b="1" spc="-15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СОБЕСЕДОВАНИЕ  </a:t>
            </a:r>
            <a:endParaRPr lang="ru-RU" sz="4400" b="1" spc="-15" dirty="0" smtClean="0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  <a:p>
            <a:pPr marL="12700" marR="5080" algn="ctr">
              <a:lnSpc>
                <a:spcPts val="3400"/>
              </a:lnSpc>
              <a:spcBef>
                <a:spcPts val="585"/>
              </a:spcBef>
            </a:pPr>
            <a:r>
              <a:rPr sz="4400" b="1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ПО </a:t>
            </a:r>
            <a:r>
              <a:rPr sz="4400" b="1" spc="-3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РУССКОМУ </a:t>
            </a:r>
            <a:r>
              <a:rPr sz="4400" b="1" spc="-5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ЯЗЫКУ</a:t>
            </a:r>
            <a:endParaRPr sz="4400" dirty="0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  <a:p>
            <a:pPr marL="90805" algn="ctr">
              <a:lnSpc>
                <a:spcPts val="3365"/>
              </a:lnSpc>
            </a:pPr>
            <a:r>
              <a:rPr sz="4400" b="1" spc="-5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202</a:t>
            </a:r>
            <a:r>
              <a:rPr lang="ru-RU" sz="4400" b="1" spc="-5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3</a:t>
            </a:r>
            <a:r>
              <a:rPr sz="4400" b="1" spc="-5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-202</a:t>
            </a:r>
            <a:r>
              <a:rPr lang="ru-RU" sz="4400" b="1" spc="-5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4</a:t>
            </a:r>
            <a:r>
              <a:rPr sz="4400" b="1" spc="-5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endParaRPr lang="ru-RU" sz="4400" b="1" spc="-5" dirty="0" smtClean="0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  <a:p>
            <a:pPr marL="90805" algn="ctr">
              <a:lnSpc>
                <a:spcPts val="3365"/>
              </a:lnSpc>
            </a:pPr>
            <a:r>
              <a:rPr sz="4400" b="1" spc="-5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УЧЕБНЫЙ</a:t>
            </a:r>
            <a:r>
              <a:rPr sz="4400" b="1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4400" b="1" spc="-6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ГОД</a:t>
            </a:r>
            <a:endParaRPr sz="4400" dirty="0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43400" y="1066800"/>
            <a:ext cx="45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425" y="447497"/>
            <a:ext cx="8331149" cy="46166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Итоговое собеседование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7024" y="1609166"/>
            <a:ext cx="8489950" cy="3939540"/>
          </a:xfrm>
        </p:spPr>
        <p:txBody>
          <a:bodyPr/>
          <a:lstStyle/>
          <a:p>
            <a:pPr algn="ctr">
              <a:defRPr/>
            </a:pPr>
            <a:r>
              <a:rPr lang="ru-RU" dirty="0"/>
              <a:t>1. </a:t>
            </a:r>
            <a:r>
              <a:rPr lang="ru-RU" sz="3200" dirty="0"/>
              <a:t>Прочитать вслух текст объёмом примерно 200 слов. Важно правильно произносить слова, читать в подходящем по смыслу темпе и менять интонацию в соответствии со знаками препинания. </a:t>
            </a:r>
          </a:p>
          <a:p>
            <a:pPr algn="ctr">
              <a:buFont typeface="Arial" charset="0"/>
              <a:buChar char="•"/>
              <a:defRPr/>
            </a:pPr>
            <a:endParaRPr lang="ru-RU" sz="3200" dirty="0"/>
          </a:p>
          <a:p>
            <a:pPr algn="ctr">
              <a:defRPr/>
            </a:pPr>
            <a:r>
              <a:rPr lang="ru-RU" sz="3200" i="1" dirty="0">
                <a:solidFill>
                  <a:srgbClr val="FF0000"/>
                </a:solidFill>
              </a:rPr>
              <a:t>Весь текст нужно прочитать за 2 минуты, на подготовку тоже даётся 2 минуты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4343400" y="10668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10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48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425" y="447497"/>
            <a:ext cx="8331149" cy="46166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Итоговое собеседование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7024" y="1609166"/>
            <a:ext cx="8489950" cy="36933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343400" y="1066800"/>
            <a:ext cx="45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11</a:t>
            </a:r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1447800"/>
            <a:ext cx="5395921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03045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425" y="447497"/>
            <a:ext cx="8331149" cy="46166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Итоговое собеседование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7024" y="1609166"/>
            <a:ext cx="8489950" cy="3693319"/>
          </a:xfrm>
        </p:spPr>
        <p:txBody>
          <a:bodyPr/>
          <a:lstStyle/>
          <a:p>
            <a:pPr algn="ctr">
              <a:defRPr/>
            </a:pPr>
            <a:r>
              <a:rPr lang="ru-RU" sz="3600" dirty="0"/>
              <a:t>2. </a:t>
            </a:r>
            <a:r>
              <a:rPr lang="ru-RU" sz="3600" dirty="0" smtClean="0"/>
              <a:t>Подробно пересказать</a:t>
            </a:r>
            <a:r>
              <a:rPr lang="ru-RU" sz="3600" dirty="0"/>
              <a:t> только что прочитанный текст и к месту употребить предложенную экзаменатором цитату. </a:t>
            </a:r>
          </a:p>
          <a:p>
            <a:pPr algn="ctr">
              <a:buFont typeface="Arial" charset="0"/>
              <a:buChar char="•"/>
              <a:defRPr/>
            </a:pPr>
            <a:endParaRPr lang="ru-RU" sz="3600" dirty="0"/>
          </a:p>
          <a:p>
            <a:pPr algn="ctr">
              <a:defRPr/>
            </a:pPr>
            <a:r>
              <a:rPr lang="ru-RU" sz="3600" i="1" dirty="0">
                <a:solidFill>
                  <a:srgbClr val="FF0000"/>
                </a:solidFill>
              </a:rPr>
              <a:t>На выполнение задания отводится 3 минуты, на подготовку — 2.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343400" y="1066800"/>
            <a:ext cx="45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0891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425" y="447497"/>
            <a:ext cx="8331149" cy="46166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Итоговое собеседование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7024" y="1609166"/>
            <a:ext cx="8489950" cy="36933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343400" y="10668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13</a:t>
            </a:r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13" y="1600200"/>
            <a:ext cx="7939101" cy="4381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24504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425" y="447497"/>
            <a:ext cx="8331149" cy="46166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Итоговое собеседование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7024" y="1609166"/>
            <a:ext cx="8489950" cy="4985980"/>
          </a:xfrm>
        </p:spPr>
        <p:txBody>
          <a:bodyPr/>
          <a:lstStyle/>
          <a:p>
            <a:pPr algn="ctr">
              <a:defRPr/>
            </a:pPr>
            <a:r>
              <a:rPr lang="ru-RU" sz="3600" dirty="0"/>
              <a:t>3. Монолог на одну из тем по выбору ученика: описание изображения по плану, рассказ на основе личного опыта или рассуждение </a:t>
            </a:r>
            <a:r>
              <a:rPr lang="ru-RU" sz="3600" dirty="0" smtClean="0"/>
              <a:t>на </a:t>
            </a:r>
            <a:r>
              <a:rPr lang="ru-RU" sz="3600" dirty="0"/>
              <a:t>поставленный вопрос. </a:t>
            </a:r>
          </a:p>
          <a:p>
            <a:pPr algn="ctr">
              <a:defRPr/>
            </a:pPr>
            <a:endParaRPr lang="ru-RU" sz="3600" i="1" dirty="0"/>
          </a:p>
          <a:p>
            <a:pPr algn="ctr">
              <a:defRPr/>
            </a:pPr>
            <a:r>
              <a:rPr lang="ru-RU" sz="3600" i="1" dirty="0">
                <a:solidFill>
                  <a:srgbClr val="FF0000"/>
                </a:solidFill>
              </a:rPr>
              <a:t>Даются 1 </a:t>
            </a:r>
            <a:r>
              <a:rPr lang="ru-RU" sz="3600" i="1" dirty="0" smtClean="0">
                <a:solidFill>
                  <a:srgbClr val="FF0000"/>
                </a:solidFill>
              </a:rPr>
              <a:t>минута </a:t>
            </a:r>
            <a:r>
              <a:rPr lang="ru-RU" sz="3600" i="1" dirty="0">
                <a:solidFill>
                  <a:srgbClr val="FF0000"/>
                </a:solidFill>
              </a:rPr>
              <a:t>на подготовку и </a:t>
            </a:r>
            <a:endParaRPr lang="ru-RU" sz="3600" i="1" dirty="0" smtClean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ru-RU" sz="3600" i="1" dirty="0" smtClean="0">
                <a:solidFill>
                  <a:srgbClr val="FF0000"/>
                </a:solidFill>
              </a:rPr>
              <a:t>3 </a:t>
            </a:r>
            <a:r>
              <a:rPr lang="ru-RU" sz="3600" i="1" dirty="0">
                <a:solidFill>
                  <a:srgbClr val="FF0000"/>
                </a:solidFill>
              </a:rPr>
              <a:t>минуты на ответ.</a:t>
            </a:r>
          </a:p>
          <a:p>
            <a:endParaRPr lang="ru-RU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4343400" y="1066800"/>
            <a:ext cx="45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14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138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425" y="447497"/>
            <a:ext cx="8331149" cy="46166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Итоговое собеседование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7024" y="1609166"/>
            <a:ext cx="8489950" cy="36933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343400" y="1066800"/>
            <a:ext cx="45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15</a:t>
            </a:r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1524000"/>
            <a:ext cx="6500857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2438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425" y="447497"/>
            <a:ext cx="8331149" cy="46166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Итоговое собеседование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7024" y="1609166"/>
            <a:ext cx="8489950" cy="36933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343400" y="1066800"/>
            <a:ext cx="45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16</a:t>
            </a:r>
            <a:endParaRPr lang="ru-RU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1" y="1524001"/>
            <a:ext cx="5562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3621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425" y="447497"/>
            <a:ext cx="8331149" cy="46166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Итоговое собеседование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7024" y="1609166"/>
            <a:ext cx="8489950" cy="36933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343400" y="1066800"/>
            <a:ext cx="45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17</a:t>
            </a:r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524000"/>
            <a:ext cx="54864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12079" y="3276600"/>
            <a:ext cx="52578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49878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425" y="447497"/>
            <a:ext cx="8331149" cy="46166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Итоговое собеседование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Объект 2">
            <a:extLst/>
          </p:cNvPr>
          <p:cNvSpPr>
            <a:spLocks noGrp="1"/>
          </p:cNvSpPr>
          <p:nvPr>
            <p:ph type="body" idx="1"/>
          </p:nvPr>
        </p:nvSpPr>
        <p:spPr>
          <a:xfrm>
            <a:off x="327025" y="1609725"/>
            <a:ext cx="8489950" cy="2585323"/>
          </a:xfrm>
        </p:spPr>
        <p:txBody>
          <a:bodyPr/>
          <a:lstStyle/>
          <a:p>
            <a:pPr marL="0" indent="0" algn="ctr">
              <a:buFont typeface="Arial" charset="0"/>
              <a:buNone/>
              <a:defRPr/>
            </a:pPr>
            <a:r>
              <a:rPr lang="ru-RU" sz="2800" dirty="0"/>
              <a:t>4. Поддержать </a:t>
            </a:r>
            <a:r>
              <a:rPr lang="ru-RU" sz="2800" b="1" dirty="0"/>
              <a:t>диалог</a:t>
            </a:r>
            <a:r>
              <a:rPr lang="ru-RU" sz="2800" dirty="0"/>
              <a:t> с экзаменатором </a:t>
            </a:r>
          </a:p>
          <a:p>
            <a:pPr marL="0" indent="0" algn="ctr">
              <a:buFont typeface="Arial" charset="0"/>
              <a:buNone/>
              <a:defRPr/>
            </a:pPr>
            <a:r>
              <a:rPr lang="ru-RU" sz="2800" dirty="0"/>
              <a:t>на выбранную тему </a:t>
            </a:r>
          </a:p>
          <a:p>
            <a:pPr marL="0" indent="0" algn="ctr">
              <a:buFont typeface="Arial" charset="0"/>
              <a:buNone/>
              <a:defRPr/>
            </a:pPr>
            <a:r>
              <a:rPr lang="ru-RU" sz="2800" b="1" u="sng" dirty="0"/>
              <a:t>без дополнительной подготовки. </a:t>
            </a:r>
          </a:p>
          <a:p>
            <a:pPr marL="0" indent="0" algn="ctr">
              <a:buFont typeface="Arial" charset="0"/>
              <a:buNone/>
              <a:defRPr/>
            </a:pPr>
            <a:r>
              <a:rPr lang="ru-RU" sz="2800" dirty="0"/>
              <a:t>Требуется </a:t>
            </a:r>
            <a:r>
              <a:rPr lang="ru-RU" sz="2800" dirty="0" smtClean="0"/>
              <a:t>ответить на 3 вопроса, которые заготовлены у собеседника</a:t>
            </a:r>
            <a:endParaRPr lang="ru-RU" sz="2800" dirty="0"/>
          </a:p>
          <a:p>
            <a:pPr>
              <a:buFont typeface="Arial" charset="0"/>
              <a:buChar char="•"/>
              <a:defRPr/>
            </a:pP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4343400" y="1066800"/>
            <a:ext cx="45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18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033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425" y="447497"/>
            <a:ext cx="8331149" cy="46166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Итоговое собеседование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Объект 2">
            <a:extLst/>
          </p:cNvPr>
          <p:cNvSpPr>
            <a:spLocks noGrp="1"/>
          </p:cNvSpPr>
          <p:nvPr>
            <p:ph type="body" idx="1"/>
          </p:nvPr>
        </p:nvSpPr>
        <p:spPr>
          <a:xfrm>
            <a:off x="327025" y="1609725"/>
            <a:ext cx="8489950" cy="430887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4343400" y="1066800"/>
            <a:ext cx="45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19</a:t>
            </a: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6954" y="1447801"/>
            <a:ext cx="4867292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6337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52600" y="332313"/>
            <a:ext cx="5440680" cy="845819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346227" y="2362200"/>
            <a:ext cx="8450580" cy="2258060"/>
            <a:chOff x="332701" y="1616075"/>
            <a:chExt cx="8450580" cy="2258060"/>
          </a:xfrm>
        </p:grpSpPr>
        <p:sp>
          <p:nvSpPr>
            <p:cNvPr id="5" name="object 5"/>
            <p:cNvSpPr/>
            <p:nvPr/>
          </p:nvSpPr>
          <p:spPr>
            <a:xfrm>
              <a:off x="345401" y="1628775"/>
              <a:ext cx="8425180" cy="2232660"/>
            </a:xfrm>
            <a:custGeom>
              <a:avLst/>
              <a:gdLst/>
              <a:ahLst/>
              <a:cxnLst/>
              <a:rect l="l" t="t" r="r" b="b"/>
              <a:pathLst>
                <a:path w="8425180" h="2232660">
                  <a:moveTo>
                    <a:pt x="8052854" y="0"/>
                  </a:moveTo>
                  <a:lnTo>
                    <a:pt x="372059" y="0"/>
                  </a:lnTo>
                  <a:lnTo>
                    <a:pt x="325388" y="2899"/>
                  </a:lnTo>
                  <a:lnTo>
                    <a:pt x="280447" y="11366"/>
                  </a:lnTo>
                  <a:lnTo>
                    <a:pt x="237585" y="25050"/>
                  </a:lnTo>
                  <a:lnTo>
                    <a:pt x="197150" y="43603"/>
                  </a:lnTo>
                  <a:lnTo>
                    <a:pt x="159492" y="66676"/>
                  </a:lnTo>
                  <a:lnTo>
                    <a:pt x="124958" y="93920"/>
                  </a:lnTo>
                  <a:lnTo>
                    <a:pt x="93898" y="124986"/>
                  </a:lnTo>
                  <a:lnTo>
                    <a:pt x="66659" y="159526"/>
                  </a:lnTo>
                  <a:lnTo>
                    <a:pt x="43591" y="197190"/>
                  </a:lnTo>
                  <a:lnTo>
                    <a:pt x="25043" y="237629"/>
                  </a:lnTo>
                  <a:lnTo>
                    <a:pt x="11362" y="280494"/>
                  </a:lnTo>
                  <a:lnTo>
                    <a:pt x="2898" y="325438"/>
                  </a:lnTo>
                  <a:lnTo>
                    <a:pt x="0" y="372110"/>
                  </a:lnTo>
                  <a:lnTo>
                    <a:pt x="0" y="1860169"/>
                  </a:lnTo>
                  <a:lnTo>
                    <a:pt x="2898" y="1906840"/>
                  </a:lnTo>
                  <a:lnTo>
                    <a:pt x="11362" y="1951784"/>
                  </a:lnTo>
                  <a:lnTo>
                    <a:pt x="25043" y="1994649"/>
                  </a:lnTo>
                  <a:lnTo>
                    <a:pt x="43591" y="2035088"/>
                  </a:lnTo>
                  <a:lnTo>
                    <a:pt x="66659" y="2072752"/>
                  </a:lnTo>
                  <a:lnTo>
                    <a:pt x="93898" y="2107292"/>
                  </a:lnTo>
                  <a:lnTo>
                    <a:pt x="124958" y="2138358"/>
                  </a:lnTo>
                  <a:lnTo>
                    <a:pt x="159492" y="2165602"/>
                  </a:lnTo>
                  <a:lnTo>
                    <a:pt x="197150" y="2188675"/>
                  </a:lnTo>
                  <a:lnTo>
                    <a:pt x="237585" y="2207228"/>
                  </a:lnTo>
                  <a:lnTo>
                    <a:pt x="280447" y="2220912"/>
                  </a:lnTo>
                  <a:lnTo>
                    <a:pt x="325388" y="2229379"/>
                  </a:lnTo>
                  <a:lnTo>
                    <a:pt x="372059" y="2232279"/>
                  </a:lnTo>
                  <a:lnTo>
                    <a:pt x="8052854" y="2232279"/>
                  </a:lnTo>
                  <a:lnTo>
                    <a:pt x="8099525" y="2229379"/>
                  </a:lnTo>
                  <a:lnTo>
                    <a:pt x="8144469" y="2220912"/>
                  </a:lnTo>
                  <a:lnTo>
                    <a:pt x="8187334" y="2207228"/>
                  </a:lnTo>
                  <a:lnTo>
                    <a:pt x="8227773" y="2188675"/>
                  </a:lnTo>
                  <a:lnTo>
                    <a:pt x="8265437" y="2165602"/>
                  </a:lnTo>
                  <a:lnTo>
                    <a:pt x="8299977" y="2138358"/>
                  </a:lnTo>
                  <a:lnTo>
                    <a:pt x="8331043" y="2107292"/>
                  </a:lnTo>
                  <a:lnTo>
                    <a:pt x="8358287" y="2072752"/>
                  </a:lnTo>
                  <a:lnTo>
                    <a:pt x="8381360" y="2035088"/>
                  </a:lnTo>
                  <a:lnTo>
                    <a:pt x="8399913" y="1994649"/>
                  </a:lnTo>
                  <a:lnTo>
                    <a:pt x="8413598" y="1951784"/>
                  </a:lnTo>
                  <a:lnTo>
                    <a:pt x="8422064" y="1906840"/>
                  </a:lnTo>
                  <a:lnTo>
                    <a:pt x="8424964" y="1860169"/>
                  </a:lnTo>
                  <a:lnTo>
                    <a:pt x="8424964" y="372110"/>
                  </a:lnTo>
                  <a:lnTo>
                    <a:pt x="8422064" y="325438"/>
                  </a:lnTo>
                  <a:lnTo>
                    <a:pt x="8413598" y="280494"/>
                  </a:lnTo>
                  <a:lnTo>
                    <a:pt x="8399913" y="237629"/>
                  </a:lnTo>
                  <a:lnTo>
                    <a:pt x="8381360" y="197190"/>
                  </a:lnTo>
                  <a:lnTo>
                    <a:pt x="8358287" y="159526"/>
                  </a:lnTo>
                  <a:lnTo>
                    <a:pt x="8331043" y="124986"/>
                  </a:lnTo>
                  <a:lnTo>
                    <a:pt x="8299977" y="93920"/>
                  </a:lnTo>
                  <a:lnTo>
                    <a:pt x="8265437" y="66676"/>
                  </a:lnTo>
                  <a:lnTo>
                    <a:pt x="8227773" y="43603"/>
                  </a:lnTo>
                  <a:lnTo>
                    <a:pt x="8187334" y="25050"/>
                  </a:lnTo>
                  <a:lnTo>
                    <a:pt x="8144469" y="11366"/>
                  </a:lnTo>
                  <a:lnTo>
                    <a:pt x="8099525" y="2899"/>
                  </a:lnTo>
                  <a:lnTo>
                    <a:pt x="8052854" y="0"/>
                  </a:lnTo>
                  <a:close/>
                </a:path>
              </a:pathLst>
            </a:custGeom>
            <a:solidFill>
              <a:srgbClr val="DFE0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45401" y="1628775"/>
              <a:ext cx="8425180" cy="2232660"/>
            </a:xfrm>
            <a:custGeom>
              <a:avLst/>
              <a:gdLst/>
              <a:ahLst/>
              <a:cxnLst/>
              <a:rect l="l" t="t" r="r" b="b"/>
              <a:pathLst>
                <a:path w="8425180" h="2232660">
                  <a:moveTo>
                    <a:pt x="0" y="372110"/>
                  </a:moveTo>
                  <a:lnTo>
                    <a:pt x="2898" y="325438"/>
                  </a:lnTo>
                  <a:lnTo>
                    <a:pt x="11362" y="280494"/>
                  </a:lnTo>
                  <a:lnTo>
                    <a:pt x="25043" y="237629"/>
                  </a:lnTo>
                  <a:lnTo>
                    <a:pt x="43591" y="197190"/>
                  </a:lnTo>
                  <a:lnTo>
                    <a:pt x="66659" y="159526"/>
                  </a:lnTo>
                  <a:lnTo>
                    <a:pt x="93898" y="124986"/>
                  </a:lnTo>
                  <a:lnTo>
                    <a:pt x="124958" y="93920"/>
                  </a:lnTo>
                  <a:lnTo>
                    <a:pt x="159492" y="66676"/>
                  </a:lnTo>
                  <a:lnTo>
                    <a:pt x="197150" y="43603"/>
                  </a:lnTo>
                  <a:lnTo>
                    <a:pt x="237585" y="25050"/>
                  </a:lnTo>
                  <a:lnTo>
                    <a:pt x="280447" y="11366"/>
                  </a:lnTo>
                  <a:lnTo>
                    <a:pt x="325388" y="2899"/>
                  </a:lnTo>
                  <a:lnTo>
                    <a:pt x="372059" y="0"/>
                  </a:lnTo>
                  <a:lnTo>
                    <a:pt x="8052854" y="0"/>
                  </a:lnTo>
                  <a:lnTo>
                    <a:pt x="8099525" y="2899"/>
                  </a:lnTo>
                  <a:lnTo>
                    <a:pt x="8144469" y="11366"/>
                  </a:lnTo>
                  <a:lnTo>
                    <a:pt x="8187334" y="25050"/>
                  </a:lnTo>
                  <a:lnTo>
                    <a:pt x="8227773" y="43603"/>
                  </a:lnTo>
                  <a:lnTo>
                    <a:pt x="8265437" y="66676"/>
                  </a:lnTo>
                  <a:lnTo>
                    <a:pt x="8299977" y="93920"/>
                  </a:lnTo>
                  <a:lnTo>
                    <a:pt x="8331043" y="124986"/>
                  </a:lnTo>
                  <a:lnTo>
                    <a:pt x="8358287" y="159526"/>
                  </a:lnTo>
                  <a:lnTo>
                    <a:pt x="8381360" y="197190"/>
                  </a:lnTo>
                  <a:lnTo>
                    <a:pt x="8399913" y="237629"/>
                  </a:lnTo>
                  <a:lnTo>
                    <a:pt x="8413598" y="280494"/>
                  </a:lnTo>
                  <a:lnTo>
                    <a:pt x="8422064" y="325438"/>
                  </a:lnTo>
                  <a:lnTo>
                    <a:pt x="8424964" y="372110"/>
                  </a:lnTo>
                  <a:lnTo>
                    <a:pt x="8424964" y="1860169"/>
                  </a:lnTo>
                  <a:lnTo>
                    <a:pt x="8422064" y="1906840"/>
                  </a:lnTo>
                  <a:lnTo>
                    <a:pt x="8413598" y="1951784"/>
                  </a:lnTo>
                  <a:lnTo>
                    <a:pt x="8399913" y="1994649"/>
                  </a:lnTo>
                  <a:lnTo>
                    <a:pt x="8381360" y="2035088"/>
                  </a:lnTo>
                  <a:lnTo>
                    <a:pt x="8358287" y="2072752"/>
                  </a:lnTo>
                  <a:lnTo>
                    <a:pt x="8331043" y="2107292"/>
                  </a:lnTo>
                  <a:lnTo>
                    <a:pt x="8299977" y="2138358"/>
                  </a:lnTo>
                  <a:lnTo>
                    <a:pt x="8265437" y="2165602"/>
                  </a:lnTo>
                  <a:lnTo>
                    <a:pt x="8227773" y="2188675"/>
                  </a:lnTo>
                  <a:lnTo>
                    <a:pt x="8187334" y="2207228"/>
                  </a:lnTo>
                  <a:lnTo>
                    <a:pt x="8144469" y="2220912"/>
                  </a:lnTo>
                  <a:lnTo>
                    <a:pt x="8099525" y="2229379"/>
                  </a:lnTo>
                  <a:lnTo>
                    <a:pt x="8052854" y="2232279"/>
                  </a:lnTo>
                  <a:lnTo>
                    <a:pt x="372059" y="2232279"/>
                  </a:lnTo>
                  <a:lnTo>
                    <a:pt x="325388" y="2229379"/>
                  </a:lnTo>
                  <a:lnTo>
                    <a:pt x="280447" y="2220912"/>
                  </a:lnTo>
                  <a:lnTo>
                    <a:pt x="237585" y="2207228"/>
                  </a:lnTo>
                  <a:lnTo>
                    <a:pt x="197150" y="2188675"/>
                  </a:lnTo>
                  <a:lnTo>
                    <a:pt x="159492" y="2165602"/>
                  </a:lnTo>
                  <a:lnTo>
                    <a:pt x="124958" y="2138358"/>
                  </a:lnTo>
                  <a:lnTo>
                    <a:pt x="93898" y="2107292"/>
                  </a:lnTo>
                  <a:lnTo>
                    <a:pt x="66659" y="2072752"/>
                  </a:lnTo>
                  <a:lnTo>
                    <a:pt x="43591" y="2035088"/>
                  </a:lnTo>
                  <a:lnTo>
                    <a:pt x="25043" y="1994649"/>
                  </a:lnTo>
                  <a:lnTo>
                    <a:pt x="11362" y="1951784"/>
                  </a:lnTo>
                  <a:lnTo>
                    <a:pt x="2898" y="1906840"/>
                  </a:lnTo>
                  <a:lnTo>
                    <a:pt x="0" y="1860169"/>
                  </a:lnTo>
                  <a:lnTo>
                    <a:pt x="0" y="372110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555142" y="1615566"/>
            <a:ext cx="8032750" cy="385233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34290" algn="ctr">
              <a:lnSpc>
                <a:spcPct val="100000"/>
              </a:lnSpc>
              <a:spcBef>
                <a:spcPts val="100"/>
              </a:spcBef>
            </a:pPr>
            <a:endParaRPr lang="ru-RU" sz="2400" b="1" spc="-5" dirty="0" smtClean="0">
              <a:latin typeface="Calibri"/>
              <a:cs typeface="Calibri"/>
            </a:endParaRPr>
          </a:p>
          <a:p>
            <a:pPr marL="12065" marR="34290" algn="ctr">
              <a:lnSpc>
                <a:spcPct val="100000"/>
              </a:lnSpc>
              <a:spcBef>
                <a:spcPts val="100"/>
              </a:spcBef>
            </a:pPr>
            <a:endParaRPr lang="ru-RU" sz="2400" b="1" spc="-5" dirty="0">
              <a:latin typeface="Calibri"/>
              <a:cs typeface="Calibri"/>
            </a:endParaRPr>
          </a:p>
          <a:p>
            <a:pPr marL="12065" marR="34290" algn="ctr">
              <a:lnSpc>
                <a:spcPct val="100000"/>
              </a:lnSpc>
              <a:spcBef>
                <a:spcPts val="100"/>
              </a:spcBef>
            </a:pPr>
            <a:r>
              <a:rPr sz="2400" b="1" spc="-5" dirty="0" err="1" smtClean="0">
                <a:latin typeface="Calibri"/>
                <a:cs typeface="Calibri"/>
              </a:rPr>
              <a:t>Приказ</a:t>
            </a:r>
            <a:r>
              <a:rPr sz="2400" b="1" spc="-5" dirty="0" smtClean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Министерства просвещения Российской Федерации  </a:t>
            </a:r>
            <a:r>
              <a:rPr sz="2400" b="1" dirty="0">
                <a:latin typeface="Calibri"/>
                <a:cs typeface="Calibri"/>
              </a:rPr>
              <a:t>и Федеральной </a:t>
            </a:r>
            <a:r>
              <a:rPr sz="2400" b="1" spc="-5" dirty="0">
                <a:latin typeface="Calibri"/>
                <a:cs typeface="Calibri"/>
              </a:rPr>
              <a:t>службы по надзору </a:t>
            </a:r>
            <a:r>
              <a:rPr sz="2400" b="1" dirty="0">
                <a:latin typeface="Calibri"/>
                <a:cs typeface="Calibri"/>
              </a:rPr>
              <a:t>в </a:t>
            </a:r>
            <a:r>
              <a:rPr sz="2400" b="1" spc="-5" dirty="0">
                <a:latin typeface="Calibri"/>
                <a:cs typeface="Calibri"/>
              </a:rPr>
              <a:t>сфере образования </a:t>
            </a:r>
            <a:r>
              <a:rPr sz="2400" b="1" dirty="0">
                <a:latin typeface="Calibri"/>
                <a:cs typeface="Calibri"/>
              </a:rPr>
              <a:t>и  </a:t>
            </a:r>
            <a:r>
              <a:rPr sz="2400" b="1" spc="-5" dirty="0">
                <a:latin typeface="Calibri"/>
                <a:cs typeface="Calibri"/>
              </a:rPr>
              <a:t>науки </a:t>
            </a:r>
            <a:r>
              <a:rPr sz="2400" b="1" dirty="0" err="1">
                <a:latin typeface="Calibri"/>
                <a:cs typeface="Calibri"/>
              </a:rPr>
              <a:t>от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b="1" dirty="0" smtClean="0">
                <a:latin typeface="Calibri"/>
                <a:cs typeface="Calibri"/>
              </a:rPr>
              <a:t>0</a:t>
            </a:r>
            <a:r>
              <a:rPr lang="ru-RU" sz="2400" b="1" dirty="0" smtClean="0">
                <a:latin typeface="Calibri"/>
                <a:cs typeface="Calibri"/>
              </a:rPr>
              <a:t>4 апреля</a:t>
            </a:r>
            <a:r>
              <a:rPr sz="2400" b="1" spc="-5" dirty="0" smtClean="0">
                <a:latin typeface="Calibri"/>
                <a:cs typeface="Calibri"/>
              </a:rPr>
              <a:t> 20</a:t>
            </a:r>
            <a:r>
              <a:rPr lang="ru-RU" sz="2400" b="1" spc="-5" dirty="0" smtClean="0">
                <a:latin typeface="Calibri"/>
                <a:cs typeface="Calibri"/>
              </a:rPr>
              <a:t>23</a:t>
            </a:r>
            <a:r>
              <a:rPr sz="2400" b="1" spc="-5" dirty="0" smtClean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№ </a:t>
            </a:r>
            <a:r>
              <a:rPr lang="ru-RU" sz="2400" b="1" spc="-5" dirty="0" smtClean="0">
                <a:latin typeface="Calibri"/>
                <a:cs typeface="Calibri"/>
              </a:rPr>
              <a:t>233</a:t>
            </a:r>
            <a:r>
              <a:rPr sz="2400" b="1" spc="-5" dirty="0" smtClean="0">
                <a:latin typeface="Calibri"/>
                <a:cs typeface="Calibri"/>
              </a:rPr>
              <a:t>/</a:t>
            </a:r>
            <a:r>
              <a:rPr lang="ru-RU" sz="2400" b="1" spc="-5" dirty="0" smtClean="0">
                <a:latin typeface="Calibri"/>
                <a:cs typeface="Calibri"/>
              </a:rPr>
              <a:t>551</a:t>
            </a:r>
            <a:r>
              <a:rPr sz="2400" b="1" spc="-5" dirty="0" smtClean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«Об</a:t>
            </a:r>
            <a:r>
              <a:rPr sz="2400" b="1" spc="-6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утверждении</a:t>
            </a:r>
            <a:endParaRPr sz="2400" dirty="0">
              <a:latin typeface="Calibri"/>
              <a:cs typeface="Calibri"/>
            </a:endParaRPr>
          </a:p>
          <a:p>
            <a:pPr marL="27940" marR="46990" algn="ctr">
              <a:lnSpc>
                <a:spcPct val="100000"/>
              </a:lnSpc>
            </a:pPr>
            <a:r>
              <a:rPr sz="2400" b="1" dirty="0">
                <a:latin typeface="Calibri"/>
                <a:cs typeface="Calibri"/>
              </a:rPr>
              <a:t>Порядка </a:t>
            </a:r>
            <a:r>
              <a:rPr sz="2400" b="1" spc="-5" dirty="0">
                <a:latin typeface="Calibri"/>
                <a:cs typeface="Calibri"/>
              </a:rPr>
              <a:t>проведения </a:t>
            </a:r>
            <a:r>
              <a:rPr sz="2400" b="1" dirty="0">
                <a:latin typeface="Calibri"/>
                <a:cs typeface="Calibri"/>
              </a:rPr>
              <a:t>государственной итоговой </a:t>
            </a:r>
            <a:r>
              <a:rPr sz="2400" b="1" spc="-5" dirty="0">
                <a:latin typeface="Calibri"/>
                <a:cs typeface="Calibri"/>
              </a:rPr>
              <a:t>аттестации  по образовательным программам основного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общего</a:t>
            </a:r>
            <a:endParaRPr sz="2400" dirty="0">
              <a:latin typeface="Calibri"/>
              <a:cs typeface="Calibri"/>
            </a:endParaRPr>
          </a:p>
          <a:p>
            <a:pPr marR="17780" algn="ctr">
              <a:lnSpc>
                <a:spcPct val="100000"/>
              </a:lnSpc>
              <a:spcBef>
                <a:spcPts val="5"/>
              </a:spcBef>
            </a:pPr>
            <a:r>
              <a:rPr sz="2400" b="1" spc="-5" dirty="0">
                <a:latin typeface="Calibri"/>
                <a:cs typeface="Calibri"/>
              </a:rPr>
              <a:t>образования»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100" dirty="0">
              <a:latin typeface="Calibri"/>
              <a:cs typeface="Calibri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343400" y="1066800"/>
            <a:ext cx="45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2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425" y="447497"/>
            <a:ext cx="8331149" cy="46166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Итоговое собеседование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43400" y="1066800"/>
            <a:ext cx="45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20</a:t>
            </a:r>
            <a:endParaRPr lang="ru-R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6083" y="1469366"/>
            <a:ext cx="8039128" cy="498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1910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91767" y="306324"/>
            <a:ext cx="6783324" cy="92506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39036" y="398729"/>
            <a:ext cx="6262370" cy="528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3300" dirty="0"/>
          </a:p>
        </p:txBody>
      </p:sp>
      <p:grpSp>
        <p:nvGrpSpPr>
          <p:cNvPr id="5" name="object 5"/>
          <p:cNvGrpSpPr/>
          <p:nvPr/>
        </p:nvGrpSpPr>
        <p:grpSpPr>
          <a:xfrm>
            <a:off x="310832" y="1688083"/>
            <a:ext cx="8450580" cy="1537970"/>
            <a:chOff x="310832" y="1688083"/>
            <a:chExt cx="8450580" cy="1537970"/>
          </a:xfrm>
        </p:grpSpPr>
        <p:sp>
          <p:nvSpPr>
            <p:cNvPr id="6" name="object 6"/>
            <p:cNvSpPr/>
            <p:nvPr/>
          </p:nvSpPr>
          <p:spPr>
            <a:xfrm>
              <a:off x="323532" y="1700783"/>
              <a:ext cx="8425180" cy="1512570"/>
            </a:xfrm>
            <a:custGeom>
              <a:avLst/>
              <a:gdLst/>
              <a:ahLst/>
              <a:cxnLst/>
              <a:rect l="l" t="t" r="r" b="b"/>
              <a:pathLst>
                <a:path w="8425180" h="1512570">
                  <a:moveTo>
                    <a:pt x="8172894" y="0"/>
                  </a:moveTo>
                  <a:lnTo>
                    <a:pt x="252031" y="0"/>
                  </a:lnTo>
                  <a:lnTo>
                    <a:pt x="206728" y="4062"/>
                  </a:lnTo>
                  <a:lnTo>
                    <a:pt x="164090" y="15775"/>
                  </a:lnTo>
                  <a:lnTo>
                    <a:pt x="124826" y="34426"/>
                  </a:lnTo>
                  <a:lnTo>
                    <a:pt x="89651" y="59301"/>
                  </a:lnTo>
                  <a:lnTo>
                    <a:pt x="59275" y="89688"/>
                  </a:lnTo>
                  <a:lnTo>
                    <a:pt x="34409" y="124873"/>
                  </a:lnTo>
                  <a:lnTo>
                    <a:pt x="15767" y="164145"/>
                  </a:lnTo>
                  <a:lnTo>
                    <a:pt x="4060" y="206790"/>
                  </a:lnTo>
                  <a:lnTo>
                    <a:pt x="0" y="252094"/>
                  </a:lnTo>
                  <a:lnTo>
                    <a:pt x="0" y="1260220"/>
                  </a:lnTo>
                  <a:lnTo>
                    <a:pt x="4060" y="1305521"/>
                  </a:lnTo>
                  <a:lnTo>
                    <a:pt x="15767" y="1348154"/>
                  </a:lnTo>
                  <a:lnTo>
                    <a:pt x="34409" y="1387409"/>
                  </a:lnTo>
                  <a:lnTo>
                    <a:pt x="59275" y="1422574"/>
                  </a:lnTo>
                  <a:lnTo>
                    <a:pt x="89651" y="1452940"/>
                  </a:lnTo>
                  <a:lnTo>
                    <a:pt x="124826" y="1477795"/>
                  </a:lnTo>
                  <a:lnTo>
                    <a:pt x="164090" y="1496429"/>
                  </a:lnTo>
                  <a:lnTo>
                    <a:pt x="206728" y="1508130"/>
                  </a:lnTo>
                  <a:lnTo>
                    <a:pt x="252031" y="1512189"/>
                  </a:lnTo>
                  <a:lnTo>
                    <a:pt x="8172894" y="1512189"/>
                  </a:lnTo>
                  <a:lnTo>
                    <a:pt x="8218199" y="1508130"/>
                  </a:lnTo>
                  <a:lnTo>
                    <a:pt x="8260844" y="1496429"/>
                  </a:lnTo>
                  <a:lnTo>
                    <a:pt x="8300115" y="1477795"/>
                  </a:lnTo>
                  <a:lnTo>
                    <a:pt x="8335301" y="1452940"/>
                  </a:lnTo>
                  <a:lnTo>
                    <a:pt x="8365687" y="1422574"/>
                  </a:lnTo>
                  <a:lnTo>
                    <a:pt x="8390563" y="1387409"/>
                  </a:lnTo>
                  <a:lnTo>
                    <a:pt x="8409213" y="1348154"/>
                  </a:lnTo>
                  <a:lnTo>
                    <a:pt x="8420926" y="1305521"/>
                  </a:lnTo>
                  <a:lnTo>
                    <a:pt x="8424989" y="1260220"/>
                  </a:lnTo>
                  <a:lnTo>
                    <a:pt x="8424989" y="252094"/>
                  </a:lnTo>
                  <a:lnTo>
                    <a:pt x="8420926" y="206790"/>
                  </a:lnTo>
                  <a:lnTo>
                    <a:pt x="8409213" y="164145"/>
                  </a:lnTo>
                  <a:lnTo>
                    <a:pt x="8390563" y="124873"/>
                  </a:lnTo>
                  <a:lnTo>
                    <a:pt x="8365687" y="89688"/>
                  </a:lnTo>
                  <a:lnTo>
                    <a:pt x="8335301" y="59301"/>
                  </a:lnTo>
                  <a:lnTo>
                    <a:pt x="8300115" y="34426"/>
                  </a:lnTo>
                  <a:lnTo>
                    <a:pt x="8260844" y="15775"/>
                  </a:lnTo>
                  <a:lnTo>
                    <a:pt x="8218199" y="4062"/>
                  </a:lnTo>
                  <a:lnTo>
                    <a:pt x="8172894" y="0"/>
                  </a:lnTo>
                  <a:close/>
                </a:path>
              </a:pathLst>
            </a:custGeom>
            <a:solidFill>
              <a:srgbClr val="DFE0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23532" y="1700783"/>
              <a:ext cx="8425180" cy="1512570"/>
            </a:xfrm>
            <a:custGeom>
              <a:avLst/>
              <a:gdLst/>
              <a:ahLst/>
              <a:cxnLst/>
              <a:rect l="l" t="t" r="r" b="b"/>
              <a:pathLst>
                <a:path w="8425180" h="1512570">
                  <a:moveTo>
                    <a:pt x="0" y="252094"/>
                  </a:moveTo>
                  <a:lnTo>
                    <a:pt x="4060" y="206790"/>
                  </a:lnTo>
                  <a:lnTo>
                    <a:pt x="15767" y="164145"/>
                  </a:lnTo>
                  <a:lnTo>
                    <a:pt x="34409" y="124873"/>
                  </a:lnTo>
                  <a:lnTo>
                    <a:pt x="59275" y="89688"/>
                  </a:lnTo>
                  <a:lnTo>
                    <a:pt x="89651" y="59301"/>
                  </a:lnTo>
                  <a:lnTo>
                    <a:pt x="124826" y="34426"/>
                  </a:lnTo>
                  <a:lnTo>
                    <a:pt x="164090" y="15775"/>
                  </a:lnTo>
                  <a:lnTo>
                    <a:pt x="206728" y="4062"/>
                  </a:lnTo>
                  <a:lnTo>
                    <a:pt x="252031" y="0"/>
                  </a:lnTo>
                  <a:lnTo>
                    <a:pt x="8172894" y="0"/>
                  </a:lnTo>
                  <a:lnTo>
                    <a:pt x="8218199" y="4062"/>
                  </a:lnTo>
                  <a:lnTo>
                    <a:pt x="8260844" y="15775"/>
                  </a:lnTo>
                  <a:lnTo>
                    <a:pt x="8300115" y="34426"/>
                  </a:lnTo>
                  <a:lnTo>
                    <a:pt x="8335301" y="59301"/>
                  </a:lnTo>
                  <a:lnTo>
                    <a:pt x="8365687" y="89688"/>
                  </a:lnTo>
                  <a:lnTo>
                    <a:pt x="8390563" y="124873"/>
                  </a:lnTo>
                  <a:lnTo>
                    <a:pt x="8409213" y="164145"/>
                  </a:lnTo>
                  <a:lnTo>
                    <a:pt x="8420926" y="206790"/>
                  </a:lnTo>
                  <a:lnTo>
                    <a:pt x="8424989" y="252094"/>
                  </a:lnTo>
                  <a:lnTo>
                    <a:pt x="8424989" y="1260220"/>
                  </a:lnTo>
                  <a:lnTo>
                    <a:pt x="8420926" y="1305521"/>
                  </a:lnTo>
                  <a:lnTo>
                    <a:pt x="8409213" y="1348154"/>
                  </a:lnTo>
                  <a:lnTo>
                    <a:pt x="8390563" y="1387409"/>
                  </a:lnTo>
                  <a:lnTo>
                    <a:pt x="8365687" y="1422574"/>
                  </a:lnTo>
                  <a:lnTo>
                    <a:pt x="8335301" y="1452940"/>
                  </a:lnTo>
                  <a:lnTo>
                    <a:pt x="8300115" y="1477795"/>
                  </a:lnTo>
                  <a:lnTo>
                    <a:pt x="8260844" y="1496429"/>
                  </a:lnTo>
                  <a:lnTo>
                    <a:pt x="8218199" y="1508130"/>
                  </a:lnTo>
                  <a:lnTo>
                    <a:pt x="8172894" y="1512189"/>
                  </a:lnTo>
                  <a:lnTo>
                    <a:pt x="252031" y="1512189"/>
                  </a:lnTo>
                  <a:lnTo>
                    <a:pt x="206728" y="1508130"/>
                  </a:lnTo>
                  <a:lnTo>
                    <a:pt x="164090" y="1496429"/>
                  </a:lnTo>
                  <a:lnTo>
                    <a:pt x="124826" y="1477795"/>
                  </a:lnTo>
                  <a:lnTo>
                    <a:pt x="89651" y="1452940"/>
                  </a:lnTo>
                  <a:lnTo>
                    <a:pt x="59275" y="1422574"/>
                  </a:lnTo>
                  <a:lnTo>
                    <a:pt x="34409" y="1387409"/>
                  </a:lnTo>
                  <a:lnTo>
                    <a:pt x="15767" y="1348154"/>
                  </a:lnTo>
                  <a:lnTo>
                    <a:pt x="4060" y="1305521"/>
                  </a:lnTo>
                  <a:lnTo>
                    <a:pt x="0" y="1260220"/>
                  </a:lnTo>
                  <a:lnTo>
                    <a:pt x="0" y="252094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6916" y="3501023"/>
            <a:ext cx="1994678" cy="2520089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649020" y="1693290"/>
            <a:ext cx="7773034" cy="32016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9380" marR="115570" algn="ctr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alibri"/>
                <a:cs typeface="Calibri"/>
              </a:rPr>
              <a:t>Проверка ответов участников осуществляется </a:t>
            </a:r>
            <a:r>
              <a:rPr sz="2400" dirty="0">
                <a:latin typeface="Calibri"/>
                <a:cs typeface="Calibri"/>
              </a:rPr>
              <a:t>экспертами  </a:t>
            </a:r>
            <a:r>
              <a:rPr sz="2400" spc="-5" dirty="0">
                <a:latin typeface="Calibri"/>
                <a:cs typeface="Calibri"/>
              </a:rPr>
              <a:t>образовательной организации, </a:t>
            </a:r>
            <a:r>
              <a:rPr sz="2400" dirty="0">
                <a:latin typeface="Calibri"/>
                <a:cs typeface="Calibri"/>
              </a:rPr>
              <a:t>и </a:t>
            </a:r>
            <a:r>
              <a:rPr sz="2400" spc="-5" dirty="0">
                <a:latin typeface="Calibri"/>
                <a:cs typeface="Calibri"/>
              </a:rPr>
              <a:t>должна </a:t>
            </a:r>
            <a:r>
              <a:rPr sz="2400" dirty="0">
                <a:latin typeface="Calibri"/>
                <a:cs typeface="Calibri"/>
              </a:rPr>
              <a:t>закончиться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не</a:t>
            </a:r>
          </a:p>
          <a:p>
            <a:pPr marL="12700" marR="5080" algn="ctr">
              <a:lnSpc>
                <a:spcPct val="100000"/>
              </a:lnSpc>
            </a:pPr>
            <a:r>
              <a:rPr sz="2400" spc="-5" dirty="0">
                <a:latin typeface="Calibri"/>
                <a:cs typeface="Calibri"/>
              </a:rPr>
              <a:t>позднее </a:t>
            </a:r>
            <a:r>
              <a:rPr sz="2400" dirty="0">
                <a:latin typeface="Calibri"/>
                <a:cs typeface="Calibri"/>
              </a:rPr>
              <a:t>чем через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5 </a:t>
            </a: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календарных дней </a:t>
            </a:r>
            <a:r>
              <a:rPr sz="2400" dirty="0">
                <a:latin typeface="Calibri"/>
                <a:cs typeface="Calibri"/>
              </a:rPr>
              <a:t>с </a:t>
            </a:r>
            <a:r>
              <a:rPr sz="2400" spc="-5" dirty="0">
                <a:latin typeface="Calibri"/>
                <a:cs typeface="Calibri"/>
              </a:rPr>
              <a:t>даты проведения  итогового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собеседования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100" dirty="0">
              <a:latin typeface="Calibri"/>
              <a:cs typeface="Calibri"/>
            </a:endParaRPr>
          </a:p>
          <a:p>
            <a:pPr marL="2070100">
              <a:lnSpc>
                <a:spcPct val="100000"/>
              </a:lnSpc>
            </a:pPr>
            <a:r>
              <a:rPr sz="2800" b="1" spc="-5" dirty="0">
                <a:solidFill>
                  <a:srgbClr val="0095DC"/>
                </a:solidFill>
                <a:latin typeface="Calibri"/>
                <a:cs typeface="Calibri"/>
              </a:rPr>
              <a:t>Результатом</a:t>
            </a:r>
            <a:r>
              <a:rPr sz="2800" b="1" spc="25" dirty="0">
                <a:solidFill>
                  <a:srgbClr val="0095DC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0095DC"/>
                </a:solidFill>
                <a:latin typeface="Calibri"/>
                <a:cs typeface="Calibri"/>
              </a:rPr>
              <a:t>является</a:t>
            </a:r>
            <a:endParaRPr sz="2800" dirty="0">
              <a:latin typeface="Calibri"/>
              <a:cs typeface="Calibri"/>
            </a:endParaRPr>
          </a:p>
          <a:p>
            <a:pPr marL="2070100">
              <a:lnSpc>
                <a:spcPct val="100000"/>
              </a:lnSpc>
              <a:spcBef>
                <a:spcPts val="5"/>
              </a:spcBef>
            </a:pPr>
            <a:r>
              <a:rPr sz="2800" b="1" spc="-5" dirty="0">
                <a:solidFill>
                  <a:srgbClr val="0095DC"/>
                </a:solidFill>
                <a:latin typeface="Calibri"/>
                <a:cs typeface="Calibri"/>
              </a:rPr>
              <a:t>«зачёт» или</a:t>
            </a:r>
            <a:r>
              <a:rPr sz="2800" b="1" spc="50" dirty="0">
                <a:solidFill>
                  <a:srgbClr val="0095DC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0095DC"/>
                </a:solidFill>
                <a:latin typeface="Calibri"/>
                <a:cs typeface="Calibri"/>
              </a:rPr>
              <a:t>«незачёт»</a:t>
            </a:r>
            <a:endParaRPr sz="2800" dirty="0"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733782" y="3572221"/>
            <a:ext cx="2140520" cy="244906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343400" y="1066800"/>
            <a:ext cx="45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21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3700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503548" y="1556792"/>
            <a:ext cx="2808312" cy="194421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10 </a:t>
            </a:r>
            <a:r>
              <a:rPr lang="ru-RU" sz="3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баллов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583668" y="4005064"/>
            <a:ext cx="2448272" cy="1800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необходимо набрать, чтобы получить «зачет»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048164" y="4005064"/>
            <a:ext cx="2448272" cy="1800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максимальное количество баллов за собеседование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896036" y="1556792"/>
            <a:ext cx="2808312" cy="194421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>
                <a:solidFill>
                  <a:srgbClr val="000000"/>
                </a:solidFill>
                <a:latin typeface="Arial"/>
                <a:cs typeface="Arial"/>
              </a:rPr>
              <a:t>20</a:t>
            </a:r>
          </a:p>
          <a:p>
            <a:pPr algn="ctr"/>
            <a:r>
              <a:rPr lang="ru-RU" sz="3600" dirty="0">
                <a:solidFill>
                  <a:srgbClr val="000000"/>
                </a:solidFill>
                <a:latin typeface="Arial"/>
                <a:cs typeface="Arial"/>
              </a:rPr>
              <a:t>баллов</a:t>
            </a:r>
            <a:endParaRPr lang="ru-RU" sz="3600" dirty="0">
              <a:solidFill>
                <a:srgbClr val="000000"/>
              </a:solidFill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863588" y="3501008"/>
            <a:ext cx="0" cy="1512168"/>
          </a:xfrm>
          <a:prstGeom prst="line">
            <a:avLst/>
          </a:prstGeom>
          <a:ln w="25400" cmpd="sng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863588" y="5013176"/>
            <a:ext cx="720080" cy="0"/>
          </a:xfrm>
          <a:prstGeom prst="line">
            <a:avLst/>
          </a:prstGeom>
          <a:ln w="25400" cmpd="sng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5328084" y="3501008"/>
            <a:ext cx="0" cy="1512168"/>
          </a:xfrm>
          <a:prstGeom prst="line">
            <a:avLst/>
          </a:prstGeom>
          <a:ln w="25400" cmpd="sng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5328084" y="5013176"/>
            <a:ext cx="720080" cy="0"/>
          </a:xfrm>
          <a:prstGeom prst="line">
            <a:avLst/>
          </a:prstGeom>
          <a:ln w="25400" cmpd="sng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Заголовок 2"/>
          <p:cNvSpPr txBox="1">
            <a:spLocks/>
          </p:cNvSpPr>
          <p:nvPr/>
        </p:nvSpPr>
        <p:spPr>
          <a:xfrm>
            <a:off x="24760" y="188640"/>
            <a:ext cx="86409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Arial" pitchFamily="34" charset="0"/>
              </a:rPr>
              <a:t>баллы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43400" y="1066800"/>
            <a:ext cx="45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22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738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425" y="447497"/>
            <a:ext cx="8331149" cy="46166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Итоговое собеседование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2038760"/>
              </p:ext>
            </p:extLst>
          </p:nvPr>
        </p:nvGraphicFramePr>
        <p:xfrm>
          <a:off x="406424" y="1752600"/>
          <a:ext cx="8331150" cy="4343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65575">
                  <a:extLst>
                    <a:ext uri="{9D8B030D-6E8A-4147-A177-3AD203B41FA5}">
                      <a16:colId xmlns:a16="http://schemas.microsoft.com/office/drawing/2014/main" val="1037263565"/>
                    </a:ext>
                  </a:extLst>
                </a:gridCol>
                <a:gridCol w="4165575">
                  <a:extLst>
                    <a:ext uri="{9D8B030D-6E8A-4147-A177-3AD203B41FA5}">
                      <a16:colId xmlns:a16="http://schemas.microsoft.com/office/drawing/2014/main" val="315026220"/>
                    </a:ext>
                  </a:extLst>
                </a:gridCol>
              </a:tblGrid>
              <a:tr h="1447800"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latin typeface="Calibri" panose="020F0502020204030204" pitchFamily="34" charset="0"/>
                        </a:rPr>
                        <a:t>Результат</a:t>
                      </a:r>
                      <a:endParaRPr lang="ru-RU" sz="40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latin typeface="Calibri" panose="020F0502020204030204" pitchFamily="34" charset="0"/>
                        </a:rPr>
                        <a:t>Балл</a:t>
                      </a:r>
                      <a:endParaRPr lang="ru-RU" sz="40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0846602"/>
                  </a:ext>
                </a:extLst>
              </a:tr>
              <a:tr h="1447800"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latin typeface="Calibri" panose="020F0502020204030204" pitchFamily="34" charset="0"/>
                        </a:rPr>
                        <a:t>Зачет</a:t>
                      </a:r>
                      <a:endParaRPr lang="ru-RU" sz="40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latin typeface="Calibri" panose="020F0502020204030204" pitchFamily="34" charset="0"/>
                        </a:rPr>
                        <a:t>10-20</a:t>
                      </a:r>
                      <a:endParaRPr lang="ru-RU" sz="40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179459"/>
                  </a:ext>
                </a:extLst>
              </a:tr>
              <a:tr h="1447800"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latin typeface="Calibri" panose="020F0502020204030204" pitchFamily="34" charset="0"/>
                        </a:rPr>
                        <a:t>Незачет</a:t>
                      </a:r>
                      <a:endParaRPr lang="ru-RU" sz="40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latin typeface="Calibri" panose="020F0502020204030204" pitchFamily="34" charset="0"/>
                        </a:rPr>
                        <a:t>0-9</a:t>
                      </a:r>
                      <a:endParaRPr lang="ru-RU" sz="40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504323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343400" y="10668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23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2734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70632" y="361188"/>
            <a:ext cx="3624072" cy="84581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95422" y="447497"/>
            <a:ext cx="3145155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spc="-10" dirty="0"/>
          </a:p>
        </p:txBody>
      </p:sp>
      <p:grpSp>
        <p:nvGrpSpPr>
          <p:cNvPr id="5" name="object 5"/>
          <p:cNvGrpSpPr/>
          <p:nvPr/>
        </p:nvGrpSpPr>
        <p:grpSpPr>
          <a:xfrm>
            <a:off x="310832" y="1760092"/>
            <a:ext cx="5210175" cy="745490"/>
            <a:chOff x="310832" y="1760092"/>
            <a:chExt cx="5210175" cy="745490"/>
          </a:xfrm>
        </p:grpSpPr>
        <p:sp>
          <p:nvSpPr>
            <p:cNvPr id="6" name="object 6"/>
            <p:cNvSpPr/>
            <p:nvPr/>
          </p:nvSpPr>
          <p:spPr>
            <a:xfrm>
              <a:off x="323532" y="1772792"/>
              <a:ext cx="5184775" cy="720090"/>
            </a:xfrm>
            <a:custGeom>
              <a:avLst/>
              <a:gdLst/>
              <a:ahLst/>
              <a:cxnLst/>
              <a:rect l="l" t="t" r="r" b="b"/>
              <a:pathLst>
                <a:path w="5184775" h="720089">
                  <a:moveTo>
                    <a:pt x="4824539" y="0"/>
                  </a:moveTo>
                  <a:lnTo>
                    <a:pt x="0" y="0"/>
                  </a:lnTo>
                  <a:lnTo>
                    <a:pt x="0" y="720090"/>
                  </a:lnTo>
                  <a:lnTo>
                    <a:pt x="4824539" y="720090"/>
                  </a:lnTo>
                  <a:lnTo>
                    <a:pt x="5184584" y="360045"/>
                  </a:lnTo>
                  <a:lnTo>
                    <a:pt x="4824539" y="0"/>
                  </a:lnTo>
                  <a:close/>
                </a:path>
              </a:pathLst>
            </a:custGeom>
            <a:solidFill>
              <a:srgbClr val="DFE0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23532" y="1772792"/>
              <a:ext cx="5184775" cy="720090"/>
            </a:xfrm>
            <a:custGeom>
              <a:avLst/>
              <a:gdLst/>
              <a:ahLst/>
              <a:cxnLst/>
              <a:rect l="l" t="t" r="r" b="b"/>
              <a:pathLst>
                <a:path w="5184775" h="720089">
                  <a:moveTo>
                    <a:pt x="0" y="0"/>
                  </a:moveTo>
                  <a:lnTo>
                    <a:pt x="4824539" y="0"/>
                  </a:lnTo>
                  <a:lnTo>
                    <a:pt x="5184584" y="360045"/>
                  </a:lnTo>
                  <a:lnTo>
                    <a:pt x="4824539" y="720090"/>
                  </a:lnTo>
                  <a:lnTo>
                    <a:pt x="0" y="720090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303147" y="1917953"/>
            <a:ext cx="30454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alibri"/>
                <a:cs typeface="Calibri"/>
              </a:rPr>
              <a:t>Получившие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«незачет»</a:t>
            </a:r>
            <a:endParaRPr sz="2400" dirty="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10832" y="2741422"/>
            <a:ext cx="5225415" cy="1636395"/>
            <a:chOff x="310832" y="2741422"/>
            <a:chExt cx="5225415" cy="1636395"/>
          </a:xfrm>
        </p:grpSpPr>
        <p:sp>
          <p:nvSpPr>
            <p:cNvPr id="10" name="object 10"/>
            <p:cNvSpPr/>
            <p:nvPr/>
          </p:nvSpPr>
          <p:spPr>
            <a:xfrm>
              <a:off x="323532" y="2754122"/>
              <a:ext cx="5200015" cy="1610995"/>
            </a:xfrm>
            <a:custGeom>
              <a:avLst/>
              <a:gdLst/>
              <a:ahLst/>
              <a:cxnLst/>
              <a:rect l="l" t="t" r="r" b="b"/>
              <a:pathLst>
                <a:path w="5200015" h="1610995">
                  <a:moveTo>
                    <a:pt x="4394263" y="0"/>
                  </a:moveTo>
                  <a:lnTo>
                    <a:pt x="0" y="0"/>
                  </a:lnTo>
                  <a:lnTo>
                    <a:pt x="0" y="1610995"/>
                  </a:lnTo>
                  <a:lnTo>
                    <a:pt x="4394263" y="1610995"/>
                  </a:lnTo>
                  <a:lnTo>
                    <a:pt x="5199697" y="805561"/>
                  </a:lnTo>
                  <a:lnTo>
                    <a:pt x="4394263" y="0"/>
                  </a:lnTo>
                  <a:close/>
                </a:path>
              </a:pathLst>
            </a:custGeom>
            <a:solidFill>
              <a:srgbClr val="DFE0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23532" y="2754122"/>
              <a:ext cx="5200015" cy="1610995"/>
            </a:xfrm>
            <a:custGeom>
              <a:avLst/>
              <a:gdLst/>
              <a:ahLst/>
              <a:cxnLst/>
              <a:rect l="l" t="t" r="r" b="b"/>
              <a:pathLst>
                <a:path w="5200015" h="1610995">
                  <a:moveTo>
                    <a:pt x="0" y="0"/>
                  </a:moveTo>
                  <a:lnTo>
                    <a:pt x="4394263" y="0"/>
                  </a:lnTo>
                  <a:lnTo>
                    <a:pt x="5199697" y="805561"/>
                  </a:lnTo>
                  <a:lnTo>
                    <a:pt x="4394263" y="1610995"/>
                  </a:lnTo>
                  <a:lnTo>
                    <a:pt x="0" y="1610995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637438" y="2979165"/>
            <a:ext cx="416877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alibri"/>
                <a:cs typeface="Calibri"/>
              </a:rPr>
              <a:t>Не явившиеся </a:t>
            </a:r>
            <a:r>
              <a:rPr sz="2400" dirty="0">
                <a:latin typeface="Calibri"/>
                <a:cs typeface="Calibri"/>
              </a:rPr>
              <a:t>по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уважительной  причине, </a:t>
            </a:r>
            <a:r>
              <a:rPr sz="2400" spc="-5" dirty="0">
                <a:latin typeface="Calibri"/>
                <a:cs typeface="Calibri"/>
              </a:rPr>
              <a:t>подтвержденные  документально</a:t>
            </a:r>
            <a:endParaRPr sz="2400" dirty="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10832" y="4568444"/>
            <a:ext cx="5282565" cy="1609725"/>
            <a:chOff x="310832" y="4568444"/>
            <a:chExt cx="5282565" cy="1609725"/>
          </a:xfrm>
        </p:grpSpPr>
        <p:sp>
          <p:nvSpPr>
            <p:cNvPr id="14" name="object 14"/>
            <p:cNvSpPr/>
            <p:nvPr/>
          </p:nvSpPr>
          <p:spPr>
            <a:xfrm>
              <a:off x="323532" y="4581144"/>
              <a:ext cx="5257165" cy="1584325"/>
            </a:xfrm>
            <a:custGeom>
              <a:avLst/>
              <a:gdLst/>
              <a:ahLst/>
              <a:cxnLst/>
              <a:rect l="l" t="t" r="r" b="b"/>
              <a:pathLst>
                <a:path w="5257165" h="1584325">
                  <a:moveTo>
                    <a:pt x="4464494" y="0"/>
                  </a:moveTo>
                  <a:lnTo>
                    <a:pt x="0" y="0"/>
                  </a:lnTo>
                  <a:lnTo>
                    <a:pt x="0" y="1584159"/>
                  </a:lnTo>
                  <a:lnTo>
                    <a:pt x="4464494" y="1584159"/>
                  </a:lnTo>
                  <a:lnTo>
                    <a:pt x="5256593" y="792098"/>
                  </a:lnTo>
                  <a:lnTo>
                    <a:pt x="4464494" y="0"/>
                  </a:lnTo>
                  <a:close/>
                </a:path>
              </a:pathLst>
            </a:custGeom>
            <a:solidFill>
              <a:srgbClr val="DFE0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23532" y="4581144"/>
              <a:ext cx="5257165" cy="1584325"/>
            </a:xfrm>
            <a:custGeom>
              <a:avLst/>
              <a:gdLst/>
              <a:ahLst/>
              <a:cxnLst/>
              <a:rect l="l" t="t" r="r" b="b"/>
              <a:pathLst>
                <a:path w="5257165" h="1584325">
                  <a:moveTo>
                    <a:pt x="0" y="0"/>
                  </a:moveTo>
                  <a:lnTo>
                    <a:pt x="4464494" y="0"/>
                  </a:lnTo>
                  <a:lnTo>
                    <a:pt x="5256593" y="792098"/>
                  </a:lnTo>
                  <a:lnTo>
                    <a:pt x="4464494" y="1584159"/>
                  </a:lnTo>
                  <a:lnTo>
                    <a:pt x="0" y="1584159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558190" y="4793056"/>
            <a:ext cx="439102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  <a:tabLst>
                <a:tab pos="2352040" algn="l"/>
              </a:tabLst>
            </a:pPr>
            <a:r>
              <a:rPr sz="2400" dirty="0">
                <a:latin typeface="Calibri"/>
                <a:cs typeface="Calibri"/>
              </a:rPr>
              <a:t>Не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завершившие	</a:t>
            </a:r>
            <a:r>
              <a:rPr sz="2400" dirty="0">
                <a:latin typeface="Calibri"/>
                <a:cs typeface="Calibri"/>
              </a:rPr>
              <a:t>по</a:t>
            </a:r>
            <a:endParaRPr sz="2400">
              <a:latin typeface="Calibri"/>
              <a:cs typeface="Calibri"/>
            </a:endParaRPr>
          </a:p>
          <a:p>
            <a:pPr marL="635" algn="ctr">
              <a:lnSpc>
                <a:spcPct val="100000"/>
              </a:lnSpc>
            </a:pPr>
            <a:r>
              <a:rPr sz="2400" dirty="0">
                <a:latin typeface="Calibri"/>
                <a:cs typeface="Calibri"/>
              </a:rPr>
              <a:t>уважительным </a:t>
            </a:r>
            <a:r>
              <a:rPr sz="2400" spc="-5" dirty="0">
                <a:latin typeface="Calibri"/>
                <a:cs typeface="Calibri"/>
              </a:rPr>
              <a:t>причинам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,</a:t>
            </a:r>
            <a:endParaRPr sz="2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2400" spc="-5" dirty="0">
                <a:latin typeface="Calibri"/>
                <a:cs typeface="Calibri"/>
              </a:rPr>
              <a:t>подтвержденные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документально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5855461" y="1735708"/>
            <a:ext cx="3049905" cy="4442460"/>
            <a:chOff x="5855461" y="1735708"/>
            <a:chExt cx="3049905" cy="4442460"/>
          </a:xfrm>
        </p:grpSpPr>
        <p:sp>
          <p:nvSpPr>
            <p:cNvPr id="18" name="object 18"/>
            <p:cNvSpPr/>
            <p:nvPr/>
          </p:nvSpPr>
          <p:spPr>
            <a:xfrm>
              <a:off x="5868161" y="1748408"/>
              <a:ext cx="3024505" cy="4417060"/>
            </a:xfrm>
            <a:custGeom>
              <a:avLst/>
              <a:gdLst/>
              <a:ahLst/>
              <a:cxnLst/>
              <a:rect l="l" t="t" r="r" b="b"/>
              <a:pathLst>
                <a:path w="3024504" h="4417060">
                  <a:moveTo>
                    <a:pt x="2520315" y="0"/>
                  </a:moveTo>
                  <a:lnTo>
                    <a:pt x="0" y="0"/>
                  </a:lnTo>
                  <a:lnTo>
                    <a:pt x="0" y="3912831"/>
                  </a:lnTo>
                  <a:lnTo>
                    <a:pt x="504063" y="4416894"/>
                  </a:lnTo>
                  <a:lnTo>
                    <a:pt x="3024378" y="4416894"/>
                  </a:lnTo>
                  <a:lnTo>
                    <a:pt x="3024378" y="504063"/>
                  </a:lnTo>
                  <a:lnTo>
                    <a:pt x="2520315" y="0"/>
                  </a:lnTo>
                  <a:close/>
                </a:path>
              </a:pathLst>
            </a:custGeom>
            <a:solidFill>
              <a:srgbClr val="DFE0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868161" y="1748408"/>
              <a:ext cx="3024505" cy="4417060"/>
            </a:xfrm>
            <a:custGeom>
              <a:avLst/>
              <a:gdLst/>
              <a:ahLst/>
              <a:cxnLst/>
              <a:rect l="l" t="t" r="r" b="b"/>
              <a:pathLst>
                <a:path w="3024504" h="4417060">
                  <a:moveTo>
                    <a:pt x="0" y="0"/>
                  </a:moveTo>
                  <a:lnTo>
                    <a:pt x="2520315" y="0"/>
                  </a:lnTo>
                  <a:lnTo>
                    <a:pt x="3024378" y="504063"/>
                  </a:lnTo>
                  <a:lnTo>
                    <a:pt x="3024378" y="4416894"/>
                  </a:lnTo>
                  <a:lnTo>
                    <a:pt x="504063" y="4416894"/>
                  </a:lnTo>
                  <a:lnTo>
                    <a:pt x="0" y="3912831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6246114" y="3193491"/>
            <a:ext cx="2272030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alibri"/>
                <a:cs typeface="Calibri"/>
              </a:rPr>
              <a:t>Дополнительные</a:t>
            </a:r>
            <a:endParaRPr sz="24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2400" dirty="0">
                <a:latin typeface="Calibri"/>
                <a:cs typeface="Calibri"/>
              </a:rPr>
              <a:t>сроки</a:t>
            </a:r>
          </a:p>
          <a:p>
            <a:pPr algn="ctr">
              <a:lnSpc>
                <a:spcPct val="100000"/>
              </a:lnSpc>
            </a:pPr>
            <a:r>
              <a:rPr lang="ru-RU" sz="2400" b="1" dirty="0" smtClean="0">
                <a:solidFill>
                  <a:srgbClr val="FF0000"/>
                </a:solidFill>
                <a:latin typeface="Calibri"/>
                <a:cs typeface="Calibri"/>
              </a:rPr>
              <a:t>13 </a:t>
            </a:r>
            <a:r>
              <a:rPr sz="2400" b="1" spc="-5" dirty="0" err="1" smtClean="0">
                <a:solidFill>
                  <a:srgbClr val="FF0000"/>
                </a:solidFill>
                <a:latin typeface="Calibri"/>
                <a:cs typeface="Calibri"/>
              </a:rPr>
              <a:t>марта</a:t>
            </a:r>
            <a:endParaRPr sz="24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2400" b="1" spc="-5" dirty="0" smtClean="0">
                <a:solidFill>
                  <a:srgbClr val="FF0000"/>
                </a:solidFill>
                <a:latin typeface="Calibri"/>
                <a:cs typeface="Calibri"/>
              </a:rPr>
              <a:t>1</a:t>
            </a:r>
            <a:r>
              <a:rPr lang="ru-RU" sz="2400" b="1" spc="-5" dirty="0">
                <a:solidFill>
                  <a:srgbClr val="FF0000"/>
                </a:solidFill>
                <a:latin typeface="Calibri"/>
                <a:cs typeface="Calibri"/>
              </a:rPr>
              <a:t>5</a:t>
            </a:r>
            <a:r>
              <a:rPr sz="2400" b="1" spc="-15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ru-RU" sz="2400" b="1" spc="-5" dirty="0" smtClean="0">
                <a:solidFill>
                  <a:srgbClr val="FF0000"/>
                </a:solidFill>
                <a:latin typeface="Calibri"/>
                <a:cs typeface="Calibri"/>
              </a:rPr>
              <a:t>апреля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343400" y="1066800"/>
            <a:ext cx="45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24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2879" y="361188"/>
            <a:ext cx="8801100" cy="84581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spc="-5" dirty="0"/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5104" y="1412747"/>
            <a:ext cx="3236722" cy="2736341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xfrm>
            <a:off x="182879" y="1609166"/>
            <a:ext cx="8634095" cy="18594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47421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При себе</a:t>
            </a:r>
            <a:r>
              <a:rPr spc="-15" dirty="0"/>
              <a:t> </a:t>
            </a:r>
            <a:r>
              <a:rPr spc="-10" dirty="0"/>
              <a:t>иметь:</a:t>
            </a:r>
          </a:p>
          <a:p>
            <a:pPr marL="3580765" indent="-153035" algn="l">
              <a:lnSpc>
                <a:spcPct val="100000"/>
              </a:lnSpc>
              <a:buSzPct val="95833"/>
              <a:buChar char="•"/>
              <a:tabLst>
                <a:tab pos="3581400" algn="l"/>
              </a:tabLst>
            </a:pPr>
            <a:r>
              <a:rPr b="0" spc="-5" dirty="0">
                <a:latin typeface="Calibri"/>
                <a:cs typeface="Calibri"/>
              </a:rPr>
              <a:t>документ, удостоверяющий</a:t>
            </a:r>
            <a:r>
              <a:rPr b="0" spc="-50" dirty="0">
                <a:latin typeface="Calibri"/>
                <a:cs typeface="Calibri"/>
              </a:rPr>
              <a:t> </a:t>
            </a:r>
            <a:r>
              <a:rPr b="0" spc="-5" dirty="0" smtClean="0">
                <a:latin typeface="Calibri"/>
                <a:cs typeface="Calibri"/>
              </a:rPr>
              <a:t>личность</a:t>
            </a:r>
            <a:r>
              <a:rPr lang="ru-RU" b="0" spc="-5" dirty="0" smtClean="0">
                <a:latin typeface="Calibri"/>
                <a:cs typeface="Calibri"/>
              </a:rPr>
              <a:t>;</a:t>
            </a:r>
          </a:p>
          <a:p>
            <a:pPr marL="3580765" indent="-153035" algn="l">
              <a:lnSpc>
                <a:spcPct val="100000"/>
              </a:lnSpc>
              <a:buSzPct val="95833"/>
              <a:buChar char="•"/>
              <a:tabLst>
                <a:tab pos="3581400" algn="l"/>
              </a:tabLst>
            </a:pPr>
            <a:r>
              <a:rPr lang="ru-RU" sz="2400" b="0" spc="-5" dirty="0" smtClean="0">
                <a:latin typeface="Calibri"/>
                <a:cs typeface="Calibri"/>
              </a:rPr>
              <a:t>р</a:t>
            </a:r>
            <a:r>
              <a:rPr sz="2400" b="0" spc="-5" dirty="0" smtClean="0">
                <a:latin typeface="Calibri"/>
                <a:cs typeface="Calibri"/>
              </a:rPr>
              <a:t>учка</a:t>
            </a:r>
            <a:r>
              <a:rPr lang="ru-RU" sz="2400" b="0" spc="-5" dirty="0" smtClean="0">
                <a:latin typeface="Calibri"/>
                <a:cs typeface="Calibri"/>
              </a:rPr>
              <a:t>;</a:t>
            </a:r>
          </a:p>
          <a:p>
            <a:pPr marL="3580765" indent="-153035" algn="l">
              <a:lnSpc>
                <a:spcPct val="100000"/>
              </a:lnSpc>
              <a:buSzPct val="95833"/>
              <a:buChar char="•"/>
              <a:tabLst>
                <a:tab pos="3581400" algn="l"/>
              </a:tabLst>
            </a:pPr>
            <a:r>
              <a:rPr sz="2400" b="0" spc="-5" dirty="0" smtClean="0">
                <a:latin typeface="Calibri"/>
                <a:cs typeface="Calibri"/>
              </a:rPr>
              <a:t>лекарственные </a:t>
            </a:r>
            <a:r>
              <a:rPr sz="2400" b="0" spc="-5" dirty="0">
                <a:latin typeface="Calibri"/>
                <a:cs typeface="Calibri"/>
              </a:rPr>
              <a:t>средства  </a:t>
            </a:r>
            <a:r>
              <a:rPr sz="2400" b="0" dirty="0">
                <a:latin typeface="Calibri"/>
                <a:cs typeface="Calibri"/>
              </a:rPr>
              <a:t>(при</a:t>
            </a:r>
            <a:r>
              <a:rPr sz="2400" b="0" spc="-60" dirty="0">
                <a:latin typeface="Calibri"/>
                <a:cs typeface="Calibri"/>
              </a:rPr>
              <a:t> </a:t>
            </a:r>
            <a:r>
              <a:rPr sz="2400" b="0" spc="-5" dirty="0">
                <a:latin typeface="Calibri"/>
                <a:cs typeface="Calibri"/>
              </a:rPr>
              <a:t>необходимости)</a:t>
            </a:r>
            <a:endParaRPr sz="2400" b="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12775" y="4962905"/>
            <a:ext cx="8114665" cy="7643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alibri"/>
                <a:cs typeface="Calibri"/>
              </a:rPr>
              <a:t>Иные личные </a:t>
            </a:r>
            <a:r>
              <a:rPr sz="2400" dirty="0">
                <a:latin typeface="Calibri"/>
                <a:cs typeface="Calibri"/>
              </a:rPr>
              <a:t>вещи </a:t>
            </a:r>
            <a:r>
              <a:rPr sz="2400" spc="-5" dirty="0" err="1">
                <a:latin typeface="Calibri"/>
                <a:cs typeface="Calibri"/>
              </a:rPr>
              <a:t>участники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lang="ru-RU" sz="2400" spc="-5" dirty="0" smtClean="0">
                <a:latin typeface="Calibri"/>
                <a:cs typeface="Calibri"/>
              </a:rPr>
              <a:t>собеседования </a:t>
            </a:r>
            <a:r>
              <a:rPr sz="2400" spc="-5" dirty="0" smtClean="0">
                <a:latin typeface="Calibri"/>
                <a:cs typeface="Calibri"/>
              </a:rPr>
              <a:t>о</a:t>
            </a:r>
            <a:r>
              <a:rPr lang="ru-RU" sz="2400" spc="-5" dirty="0" err="1" smtClean="0">
                <a:latin typeface="Calibri"/>
                <a:cs typeface="Calibri"/>
              </a:rPr>
              <a:t>ставляют</a:t>
            </a:r>
            <a:r>
              <a:rPr lang="ru-RU" sz="2400" spc="-5" dirty="0" smtClean="0">
                <a:latin typeface="Calibri"/>
                <a:cs typeface="Calibri"/>
              </a:rPr>
              <a:t> </a:t>
            </a:r>
            <a:r>
              <a:rPr sz="2400" spc="-5" dirty="0" smtClean="0">
                <a:latin typeface="Calibri"/>
                <a:cs typeface="Calibri"/>
              </a:rPr>
              <a:t> </a:t>
            </a:r>
            <a:endParaRPr lang="ru-RU" sz="2400" spc="-5" dirty="0" smtClean="0">
              <a:latin typeface="Calibri"/>
              <a:cs typeface="Calibri"/>
            </a:endParaRPr>
          </a:p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2400" dirty="0" smtClean="0">
                <a:latin typeface="Calibri"/>
                <a:cs typeface="Calibri"/>
              </a:rPr>
              <a:t>в   </a:t>
            </a:r>
            <a:r>
              <a:rPr lang="ru-RU" sz="2400" dirty="0" smtClean="0">
                <a:latin typeface="Calibri"/>
                <a:cs typeface="Calibri"/>
              </a:rPr>
              <a:t>отведенном для этой цели </a:t>
            </a:r>
            <a:r>
              <a:rPr sz="2400" dirty="0" err="1" smtClean="0">
                <a:latin typeface="Calibri"/>
                <a:cs typeface="Calibri"/>
              </a:rPr>
              <a:t>кабинете</a:t>
            </a:r>
            <a:r>
              <a:rPr lang="ru-RU" sz="2400" dirty="0">
                <a:latin typeface="Calibri"/>
                <a:cs typeface="Calibri"/>
              </a:rPr>
              <a:t>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43400" y="1066800"/>
            <a:ext cx="45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25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2879" y="361188"/>
            <a:ext cx="8801100" cy="84581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pc="-5" dirty="0" smtClean="0"/>
              <a:t>6</a:t>
            </a:r>
            <a:endParaRPr spc="-5" dirty="0"/>
          </a:p>
        </p:txBody>
      </p:sp>
      <p:sp>
        <p:nvSpPr>
          <p:cNvPr id="4" name="object 4"/>
          <p:cNvSpPr txBox="1"/>
          <p:nvPr/>
        </p:nvSpPr>
        <p:spPr>
          <a:xfrm>
            <a:off x="539902" y="1087018"/>
            <a:ext cx="8348980" cy="5235408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R="276225" algn="ctr">
              <a:lnSpc>
                <a:spcPct val="100000"/>
              </a:lnSpc>
              <a:spcBef>
                <a:spcPts val="325"/>
              </a:spcBef>
            </a:pPr>
            <a:r>
              <a:rPr lang="ru-RU" sz="1600" smtClean="0">
                <a:latin typeface="Georgia"/>
                <a:cs typeface="Georgia"/>
              </a:rPr>
              <a:t>26</a:t>
            </a:r>
            <a:endParaRPr sz="1600" dirty="0">
              <a:latin typeface="Georgia"/>
              <a:cs typeface="Georgia"/>
            </a:endParaRPr>
          </a:p>
          <a:p>
            <a:pPr marL="3111500" marR="361950" indent="-3099435">
              <a:lnSpc>
                <a:spcPct val="100000"/>
              </a:lnSpc>
              <a:spcBef>
                <a:spcPts val="295"/>
              </a:spcBef>
            </a:pPr>
            <a:r>
              <a:rPr sz="2000" b="1" dirty="0">
                <a:latin typeface="Calibri"/>
                <a:cs typeface="Calibri"/>
              </a:rPr>
              <a:t>Во время </a:t>
            </a:r>
            <a:r>
              <a:rPr sz="2000" b="1" spc="-5" dirty="0">
                <a:latin typeface="Calibri"/>
                <a:cs typeface="Calibri"/>
              </a:rPr>
              <a:t>проведения </a:t>
            </a:r>
            <a:r>
              <a:rPr sz="2000" b="1" dirty="0">
                <a:latin typeface="Calibri"/>
                <a:cs typeface="Calibri"/>
              </a:rPr>
              <a:t>итогового </a:t>
            </a:r>
            <a:r>
              <a:rPr sz="2000" b="1" spc="-5" dirty="0">
                <a:latin typeface="Calibri"/>
                <a:cs typeface="Calibri"/>
              </a:rPr>
              <a:t>собеседования </a:t>
            </a:r>
            <a:r>
              <a:rPr sz="2000" b="1" dirty="0">
                <a:latin typeface="Calibri"/>
                <a:cs typeface="Calibri"/>
              </a:rPr>
              <a:t>участникам </a:t>
            </a: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запрещено  </a:t>
            </a:r>
            <a:r>
              <a:rPr sz="2000" b="1" dirty="0">
                <a:latin typeface="Calibri"/>
                <a:cs typeface="Calibri"/>
              </a:rPr>
              <a:t>иметь </a:t>
            </a:r>
            <a:r>
              <a:rPr sz="2000" b="1" spc="-5" dirty="0">
                <a:latin typeface="Calibri"/>
                <a:cs typeface="Calibri"/>
              </a:rPr>
              <a:t>при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себе:</a:t>
            </a:r>
            <a:endParaRPr sz="2000" dirty="0">
              <a:latin typeface="Calibri"/>
              <a:cs typeface="Calibri"/>
            </a:endParaRPr>
          </a:p>
          <a:p>
            <a:pPr marL="3656965" marR="1831339" indent="-172720">
              <a:lnSpc>
                <a:spcPct val="100000"/>
              </a:lnSpc>
            </a:pPr>
            <a:r>
              <a:rPr sz="2000" dirty="0" smtClean="0">
                <a:latin typeface="Calibri"/>
                <a:cs typeface="Calibri"/>
              </a:rPr>
              <a:t>•</a:t>
            </a:r>
            <a:r>
              <a:rPr lang="ru-RU" sz="2000" dirty="0" smtClean="0">
                <a:latin typeface="Calibri"/>
                <a:cs typeface="Calibri"/>
              </a:rPr>
              <a:t> </a:t>
            </a:r>
            <a:r>
              <a:rPr sz="2000" dirty="0" smtClean="0">
                <a:latin typeface="Calibri"/>
                <a:cs typeface="Calibri"/>
              </a:rPr>
              <a:t>средства </a:t>
            </a:r>
            <a:r>
              <a:rPr sz="2000" dirty="0">
                <a:latin typeface="Calibri"/>
                <a:cs typeface="Calibri"/>
              </a:rPr>
              <a:t>связи, </a:t>
            </a:r>
            <a:r>
              <a:rPr sz="2000" spc="-5" dirty="0">
                <a:latin typeface="Calibri"/>
                <a:cs typeface="Calibri"/>
              </a:rPr>
              <a:t>фото,  </a:t>
            </a:r>
            <a:r>
              <a:rPr sz="2000" dirty="0">
                <a:latin typeface="Calibri"/>
                <a:cs typeface="Calibri"/>
              </a:rPr>
              <a:t>аудио и</a:t>
            </a:r>
            <a:r>
              <a:rPr sz="2000" spc="-114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видеоаппаратуру</a:t>
            </a:r>
            <a:r>
              <a:rPr sz="2000" dirty="0" smtClean="0">
                <a:latin typeface="Calibri"/>
                <a:cs typeface="Calibri"/>
              </a:rPr>
              <a:t>,</a:t>
            </a:r>
            <a:endParaRPr lang="ru-RU" sz="2000" dirty="0" smtClean="0">
              <a:latin typeface="Calibri"/>
              <a:cs typeface="Calibri"/>
            </a:endParaRPr>
          </a:p>
          <a:p>
            <a:pPr marL="3656965" marR="1831339" indent="-172720">
              <a:lnSpc>
                <a:spcPct val="100000"/>
              </a:lnSpc>
            </a:pPr>
            <a:r>
              <a:rPr sz="2000" spc="-5" dirty="0" smtClean="0">
                <a:latin typeface="Calibri"/>
                <a:cs typeface="Calibri"/>
              </a:rPr>
              <a:t>•</a:t>
            </a:r>
            <a:r>
              <a:rPr lang="ru-RU" sz="2000" spc="-5" dirty="0" smtClean="0">
                <a:latin typeface="Calibri"/>
                <a:cs typeface="Calibri"/>
              </a:rPr>
              <a:t> </a:t>
            </a:r>
            <a:r>
              <a:rPr sz="2000" spc="-5" dirty="0" smtClean="0">
                <a:latin typeface="Calibri"/>
                <a:cs typeface="Calibri"/>
              </a:rPr>
              <a:t>справочные материалы,</a:t>
            </a:r>
            <a:endParaRPr lang="ru-RU" sz="2000" spc="-5" dirty="0" smtClean="0">
              <a:latin typeface="Calibri"/>
              <a:cs typeface="Calibri"/>
            </a:endParaRPr>
          </a:p>
          <a:p>
            <a:pPr marL="3656965" marR="1831339" indent="-172720">
              <a:lnSpc>
                <a:spcPct val="100000"/>
              </a:lnSpc>
            </a:pPr>
            <a:r>
              <a:rPr lang="ru-RU" sz="2000" dirty="0" smtClean="0">
                <a:latin typeface="Calibri"/>
                <a:cs typeface="Calibri"/>
              </a:rPr>
              <a:t>   </a:t>
            </a:r>
            <a:r>
              <a:rPr sz="2000" dirty="0" smtClean="0">
                <a:latin typeface="Calibri"/>
                <a:cs typeface="Calibri"/>
              </a:rPr>
              <a:t>письменные </a:t>
            </a:r>
            <a:r>
              <a:rPr sz="2000" dirty="0">
                <a:latin typeface="Calibri"/>
                <a:cs typeface="Calibri"/>
              </a:rPr>
              <a:t>заметки и </a:t>
            </a:r>
            <a:r>
              <a:rPr sz="2000" spc="-5" dirty="0" smtClean="0">
                <a:latin typeface="Calibri"/>
                <a:cs typeface="Calibri"/>
              </a:rPr>
              <a:t>иные</a:t>
            </a:r>
            <a:r>
              <a:rPr sz="2000" spc="-80" dirty="0" smtClean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средства  </a:t>
            </a:r>
            <a:r>
              <a:rPr sz="2000" spc="-5" dirty="0">
                <a:latin typeface="Calibri"/>
                <a:cs typeface="Calibri"/>
              </a:rPr>
              <a:t>хранения </a:t>
            </a:r>
            <a:r>
              <a:rPr sz="2000" dirty="0">
                <a:latin typeface="Calibri"/>
                <a:cs typeface="Calibri"/>
              </a:rPr>
              <a:t>и передачи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информации.</a:t>
            </a:r>
          </a:p>
          <a:p>
            <a:pPr>
              <a:lnSpc>
                <a:spcPct val="100000"/>
              </a:lnSpc>
            </a:pP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900" dirty="0">
              <a:latin typeface="Calibri"/>
              <a:cs typeface="Calibri"/>
            </a:endParaRPr>
          </a:p>
          <a:p>
            <a:pPr marL="1981835" marR="5080" indent="-830580" algn="r">
              <a:lnSpc>
                <a:spcPct val="100000"/>
              </a:lnSpc>
              <a:spcBef>
                <a:spcPts val="5"/>
              </a:spcBef>
            </a:pP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Запрещено </a:t>
            </a:r>
            <a:r>
              <a:rPr sz="2000" spc="-5" dirty="0">
                <a:latin typeface="Calibri"/>
                <a:cs typeface="Calibri"/>
              </a:rPr>
              <a:t>выносить </a:t>
            </a:r>
            <a:r>
              <a:rPr sz="2000" dirty="0">
                <a:latin typeface="Calibri"/>
                <a:cs typeface="Calibri"/>
              </a:rPr>
              <a:t>из учебных </a:t>
            </a:r>
            <a:r>
              <a:rPr sz="2000" spc="-5" dirty="0">
                <a:latin typeface="Calibri"/>
                <a:cs typeface="Calibri"/>
              </a:rPr>
              <a:t>кабинетов материалы </a:t>
            </a:r>
            <a:r>
              <a:rPr sz="2000" dirty="0">
                <a:latin typeface="Calibri"/>
                <a:cs typeface="Calibri"/>
              </a:rPr>
              <a:t>итогового  собеседования на бумажном </a:t>
            </a:r>
            <a:r>
              <a:rPr sz="2000" spc="-5" dirty="0">
                <a:latin typeface="Calibri"/>
                <a:cs typeface="Calibri"/>
              </a:rPr>
              <a:t>или электронном </a:t>
            </a:r>
            <a:r>
              <a:rPr sz="2000" dirty="0">
                <a:latin typeface="Calibri"/>
                <a:cs typeface="Calibri"/>
              </a:rPr>
              <a:t>носителях,  фотографировать </a:t>
            </a:r>
            <a:r>
              <a:rPr sz="2000" spc="-5" dirty="0">
                <a:latin typeface="Calibri"/>
                <a:cs typeface="Calibri"/>
              </a:rPr>
              <a:t>материалы </a:t>
            </a:r>
            <a:r>
              <a:rPr sz="2000" dirty="0">
                <a:latin typeface="Calibri"/>
                <a:cs typeface="Calibri"/>
              </a:rPr>
              <a:t>итогового</a:t>
            </a:r>
            <a:r>
              <a:rPr sz="2000" spc="-9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собеседования.</a:t>
            </a:r>
          </a:p>
          <a:p>
            <a:pPr marL="1929764" marR="5080" indent="106680" algn="r">
              <a:lnSpc>
                <a:spcPct val="100000"/>
              </a:lnSpc>
            </a:pPr>
            <a:r>
              <a:rPr sz="2000" spc="-5" dirty="0">
                <a:latin typeface="Calibri"/>
                <a:cs typeface="Calibri"/>
              </a:rPr>
              <a:t>Также </a:t>
            </a:r>
            <a:r>
              <a:rPr sz="2000" dirty="0">
                <a:latin typeface="Calibri"/>
                <a:cs typeface="Calibri"/>
              </a:rPr>
              <a:t>запрещается пользоваться текстами </a:t>
            </a:r>
            <a:r>
              <a:rPr sz="2000" spc="-5" dirty="0">
                <a:latin typeface="Calibri"/>
                <a:cs typeface="Calibri"/>
              </a:rPr>
              <a:t>литературного  материала (художественные </a:t>
            </a:r>
            <a:r>
              <a:rPr sz="2000" dirty="0">
                <a:latin typeface="Calibri"/>
                <a:cs typeface="Calibri"/>
              </a:rPr>
              <a:t>произведения, </a:t>
            </a:r>
            <a:r>
              <a:rPr sz="2000" spc="-5" dirty="0">
                <a:latin typeface="Calibri"/>
                <a:cs typeface="Calibri"/>
              </a:rPr>
              <a:t>дневники,  </a:t>
            </a:r>
            <a:r>
              <a:rPr sz="2000" dirty="0">
                <a:latin typeface="Calibri"/>
                <a:cs typeface="Calibri"/>
              </a:rPr>
              <a:t>мемуары, публицистика, другие </a:t>
            </a:r>
            <a:r>
              <a:rPr sz="2000" spc="-5" dirty="0">
                <a:latin typeface="Calibri"/>
                <a:cs typeface="Calibri"/>
              </a:rPr>
              <a:t>литературные</a:t>
            </a:r>
            <a:r>
              <a:rPr sz="2000" spc="-1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источники).</a:t>
            </a:r>
            <a:endParaRPr sz="2000" dirty="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1523" y="2060852"/>
            <a:ext cx="3515176" cy="1933637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3532" y="4437123"/>
            <a:ext cx="1266747" cy="15337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 txBox="1"/>
          <p:nvPr/>
        </p:nvSpPr>
        <p:spPr>
          <a:xfrm>
            <a:off x="914400" y="1981200"/>
            <a:ext cx="7848600" cy="1536959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 marR="5080" algn="ctr">
              <a:lnSpc>
                <a:spcPts val="3400"/>
              </a:lnSpc>
              <a:spcBef>
                <a:spcPts val="585"/>
              </a:spcBef>
            </a:pPr>
            <a:endParaRPr lang="ru-RU" sz="4400" b="1" spc="-20" dirty="0" smtClean="0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  <a:p>
            <a:pPr marL="12700" marR="5080" algn="ctr">
              <a:lnSpc>
                <a:spcPts val="3400"/>
              </a:lnSpc>
              <a:spcBef>
                <a:spcPts val="585"/>
              </a:spcBef>
            </a:pPr>
            <a:endParaRPr lang="ru-RU" sz="4400" b="1" spc="-20" dirty="0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  <a:p>
            <a:pPr marL="12700" marR="5080" algn="ctr">
              <a:lnSpc>
                <a:spcPts val="3400"/>
              </a:lnSpc>
              <a:spcBef>
                <a:spcPts val="585"/>
              </a:spcBef>
            </a:pPr>
            <a:r>
              <a:rPr lang="ru-RU" sz="5400" b="1" spc="-2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СПАСИБО ЗА ВНИМАНИЕ!</a:t>
            </a:r>
            <a:endParaRPr sz="5400" dirty="0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43400" y="1066800"/>
            <a:ext cx="45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27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850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973579" y="41148"/>
            <a:ext cx="5219700" cy="1306195"/>
            <a:chOff x="1973579" y="41148"/>
            <a:chExt cx="5219700" cy="130619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70759" y="41148"/>
              <a:ext cx="2109216" cy="84581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77055" y="41148"/>
              <a:ext cx="3019044" cy="84581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73579" y="501396"/>
              <a:ext cx="4265676" cy="84581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736335" y="501396"/>
              <a:ext cx="1146047" cy="84581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79464" y="501396"/>
              <a:ext cx="620267" cy="84581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496811" y="501396"/>
              <a:ext cx="696467" cy="845819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330200" y="1495424"/>
            <a:ext cx="7728584" cy="26103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934085" algn="just">
              <a:lnSpc>
                <a:spcPct val="100000"/>
              </a:lnSpc>
              <a:spcBef>
                <a:spcPts val="95"/>
              </a:spcBef>
            </a:pPr>
            <a:endParaRPr lang="ru-RU" sz="2800" spc="-15" dirty="0" smtClean="0">
              <a:latin typeface="Calibri"/>
              <a:cs typeface="Calibri"/>
            </a:endParaRPr>
          </a:p>
          <a:p>
            <a:pPr marL="12700" marR="5080" indent="934085" algn="just">
              <a:lnSpc>
                <a:spcPct val="100000"/>
              </a:lnSpc>
              <a:spcBef>
                <a:spcPts val="95"/>
              </a:spcBef>
            </a:pPr>
            <a:r>
              <a:rPr sz="2800" spc="-15" dirty="0" err="1" smtClean="0">
                <a:latin typeface="Calibri"/>
                <a:cs typeface="Calibri"/>
              </a:rPr>
              <a:t>Итоговое</a:t>
            </a:r>
            <a:r>
              <a:rPr sz="2800" spc="-15" dirty="0" smtClean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собеседование по </a:t>
            </a:r>
            <a:r>
              <a:rPr sz="2800" spc="-15" dirty="0">
                <a:latin typeface="Calibri"/>
                <a:cs typeface="Calibri"/>
              </a:rPr>
              <a:t>русскому </a:t>
            </a:r>
            <a:r>
              <a:rPr sz="2800" spc="-10" dirty="0">
                <a:latin typeface="Calibri"/>
                <a:cs typeface="Calibri"/>
              </a:rPr>
              <a:t>языку  </a:t>
            </a:r>
            <a:r>
              <a:rPr sz="2800" spc="-15" dirty="0">
                <a:latin typeface="Calibri"/>
                <a:cs typeface="Calibri"/>
              </a:rPr>
              <a:t>проводится </a:t>
            </a:r>
            <a:r>
              <a:rPr sz="2800" spc="-10" dirty="0">
                <a:latin typeface="Calibri"/>
                <a:cs typeface="Calibri"/>
              </a:rPr>
              <a:t>для обучающихся </a:t>
            </a:r>
            <a:r>
              <a:rPr sz="2800" spc="-5" dirty="0">
                <a:latin typeface="Calibri"/>
                <a:cs typeface="Calibri"/>
              </a:rPr>
              <a:t>9 классов и </a:t>
            </a:r>
            <a:r>
              <a:rPr sz="2800" spc="-15" dirty="0">
                <a:latin typeface="Calibri"/>
                <a:cs typeface="Calibri"/>
              </a:rPr>
              <a:t>является  </a:t>
            </a:r>
            <a:r>
              <a:rPr sz="2800" b="1" spc="-10" dirty="0">
                <a:latin typeface="Calibri"/>
                <a:cs typeface="Calibri"/>
              </a:rPr>
              <a:t>условием </a:t>
            </a:r>
            <a:r>
              <a:rPr sz="2800" b="1" spc="-15" dirty="0">
                <a:latin typeface="Calibri"/>
                <a:cs typeface="Calibri"/>
              </a:rPr>
              <a:t>допуска </a:t>
            </a:r>
            <a:r>
              <a:rPr sz="2800" b="1" spc="-5" dirty="0">
                <a:latin typeface="Calibri"/>
                <a:cs typeface="Calibri"/>
              </a:rPr>
              <a:t>к </a:t>
            </a:r>
            <a:r>
              <a:rPr sz="2800" b="1" spc="-15" dirty="0">
                <a:latin typeface="Calibri"/>
                <a:cs typeface="Calibri"/>
              </a:rPr>
              <a:t>государственной</a:t>
            </a:r>
            <a:r>
              <a:rPr sz="2800" b="1" spc="114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итоговой</a:t>
            </a:r>
            <a:endParaRPr sz="2800" dirty="0">
              <a:latin typeface="Calibri"/>
              <a:cs typeface="Calibri"/>
            </a:endParaRPr>
          </a:p>
          <a:p>
            <a:pPr marL="12700" marR="735330" algn="just">
              <a:lnSpc>
                <a:spcPct val="100000"/>
              </a:lnSpc>
              <a:spcBef>
                <a:spcPts val="5"/>
              </a:spcBef>
            </a:pPr>
            <a:r>
              <a:rPr sz="2800" b="1" spc="-5" dirty="0">
                <a:latin typeface="Calibri"/>
                <a:cs typeface="Calibri"/>
              </a:rPr>
              <a:t>аттестации </a:t>
            </a:r>
            <a:r>
              <a:rPr sz="2800" spc="-5" dirty="0">
                <a:latin typeface="Calibri"/>
                <a:cs typeface="Calibri"/>
              </a:rPr>
              <a:t>по </a:t>
            </a:r>
            <a:r>
              <a:rPr sz="2800" spc="-10" dirty="0">
                <a:latin typeface="Calibri"/>
                <a:cs typeface="Calibri"/>
              </a:rPr>
              <a:t>образовательным </a:t>
            </a:r>
            <a:r>
              <a:rPr sz="2800" spc="-5" dirty="0">
                <a:latin typeface="Calibri"/>
                <a:cs typeface="Calibri"/>
              </a:rPr>
              <a:t>программам  основного </a:t>
            </a:r>
            <a:r>
              <a:rPr sz="2800" spc="-15" dirty="0">
                <a:latin typeface="Calibri"/>
                <a:cs typeface="Calibri"/>
              </a:rPr>
              <a:t>общего </a:t>
            </a:r>
            <a:r>
              <a:rPr sz="2800" spc="-5" dirty="0">
                <a:latin typeface="Calibri"/>
                <a:cs typeface="Calibri"/>
              </a:rPr>
              <a:t>образования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(ГИА-9).</a:t>
            </a:r>
            <a:endParaRPr sz="2800" dirty="0">
              <a:latin typeface="Calibri"/>
              <a:cs typeface="Calibri"/>
            </a:endParaRPr>
          </a:p>
        </p:txBody>
      </p:sp>
      <p:pic>
        <p:nvPicPr>
          <p:cNvPr id="12" name="object 1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803010" y="4005097"/>
            <a:ext cx="2882645" cy="212788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343400" y="1066800"/>
            <a:ext cx="45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3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/>
          <p:nvPr/>
        </p:nvSpPr>
        <p:spPr>
          <a:xfrm>
            <a:off x="330200" y="1495424"/>
            <a:ext cx="8585200" cy="476476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r>
              <a:rPr lang="ru-RU" sz="2000" dirty="0"/>
              <a:t>1</a:t>
            </a:r>
            <a:r>
              <a:rPr lang="ru-RU" sz="2400" dirty="0"/>
              <a:t>. </a:t>
            </a:r>
            <a:r>
              <a:rPr lang="ru-RU" sz="2200" dirty="0"/>
              <a:t>Грамотность речи будет оцениваться </a:t>
            </a:r>
            <a:r>
              <a:rPr lang="ru-RU" sz="2200" dirty="0">
                <a:solidFill>
                  <a:srgbClr val="C00000"/>
                </a:solidFill>
              </a:rPr>
              <a:t>в целом по заданиям 1-4. (один раз за все задания)</a:t>
            </a:r>
          </a:p>
          <a:p>
            <a:r>
              <a:rPr lang="ru-RU" sz="2200" dirty="0"/>
              <a:t>2. Если участник </a:t>
            </a:r>
            <a:r>
              <a:rPr lang="ru-RU" sz="2200" dirty="0">
                <a:solidFill>
                  <a:srgbClr val="C00000"/>
                </a:solidFill>
              </a:rPr>
              <a:t>не приступал к выполнению 2-х </a:t>
            </a:r>
            <a:r>
              <a:rPr lang="ru-RU" sz="2200" dirty="0"/>
              <a:t>и более заданий, то по всем критериям оценивания грамотности речи ему ставится </a:t>
            </a:r>
            <a:r>
              <a:rPr lang="ru-RU" sz="2200" dirty="0">
                <a:solidFill>
                  <a:srgbClr val="C00000"/>
                </a:solidFill>
              </a:rPr>
              <a:t>0 баллов</a:t>
            </a:r>
            <a:r>
              <a:rPr lang="ru-RU" sz="2200" dirty="0"/>
              <a:t>.</a:t>
            </a:r>
          </a:p>
          <a:p>
            <a:r>
              <a:rPr lang="ru-RU" sz="2200" dirty="0"/>
              <a:t>3. Если участник итогового собеседования </a:t>
            </a:r>
            <a:r>
              <a:rPr lang="ru-RU" sz="2200" dirty="0">
                <a:solidFill>
                  <a:srgbClr val="C00000"/>
                </a:solidFill>
              </a:rPr>
              <a:t>пересказал текст не подробно, а в сжатом формате,</a:t>
            </a:r>
            <a:r>
              <a:rPr lang="ru-RU" sz="2200" dirty="0"/>
              <a:t> то общее количество баллов, которое получил участник итогового собеседования </a:t>
            </a:r>
            <a:r>
              <a:rPr lang="ru-RU" sz="2200" dirty="0">
                <a:solidFill>
                  <a:srgbClr val="C00000"/>
                </a:solidFill>
              </a:rPr>
              <a:t>по критериям П1–П4 (пересказ), уменьшается на 1 балл.</a:t>
            </a:r>
          </a:p>
          <a:p>
            <a:r>
              <a:rPr lang="ru-RU" sz="2200" dirty="0" smtClean="0"/>
              <a:t>4. Если участник итогового собеседования составил монологическое высказывание </a:t>
            </a:r>
            <a:r>
              <a:rPr lang="ru-RU" sz="2200" dirty="0" smtClean="0">
                <a:solidFill>
                  <a:srgbClr val="C00000"/>
                </a:solidFill>
              </a:rPr>
              <a:t>из 10 предложений, то он получит 2 балла, 9-5 предложений – 1 балл, менее 5 предложений 0 баллов.</a:t>
            </a:r>
          </a:p>
          <a:p>
            <a:r>
              <a:rPr lang="ru-RU" sz="2200" dirty="0" smtClean="0"/>
              <a:t>5.Каждому участнику собеседования во время диалога необходимо ответить </a:t>
            </a:r>
            <a:r>
              <a:rPr lang="ru-RU" sz="2200" dirty="0" smtClean="0">
                <a:solidFill>
                  <a:srgbClr val="C00000"/>
                </a:solidFill>
              </a:rPr>
              <a:t>на три вопроса</a:t>
            </a:r>
            <a:r>
              <a:rPr lang="ru-RU" sz="2200" dirty="0" smtClean="0"/>
              <a:t>, которые заготовлены у учителя-собеседника.</a:t>
            </a:r>
            <a:endParaRPr lang="ru-RU" sz="2200" dirty="0"/>
          </a:p>
          <a:p>
            <a:pPr marL="12700" marR="5080" indent="934085" algn="just">
              <a:lnSpc>
                <a:spcPct val="100000"/>
              </a:lnSpc>
              <a:spcBef>
                <a:spcPts val="95"/>
              </a:spcBef>
            </a:pPr>
            <a:endParaRPr lang="ru-RU" sz="2000" spc="-15" dirty="0" smtClean="0">
              <a:latin typeface="Calibri"/>
              <a:cs typeface="Calibri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43400" y="1066800"/>
            <a:ext cx="45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4</a:t>
            </a:r>
          </a:p>
        </p:txBody>
      </p:sp>
      <p:sp>
        <p:nvSpPr>
          <p:cNvPr id="5" name="Заголовок 6"/>
          <p:cNvSpPr>
            <a:spLocks noGrp="1"/>
          </p:cNvSpPr>
          <p:nvPr>
            <p:ph type="title"/>
          </p:nvPr>
        </p:nvSpPr>
        <p:spPr>
          <a:xfrm>
            <a:off x="406425" y="447497"/>
            <a:ext cx="8331149" cy="461665"/>
          </a:xfrm>
        </p:spPr>
        <p:txBody>
          <a:bodyPr/>
          <a:lstStyle/>
          <a:p>
            <a:pPr algn="ctr"/>
            <a:r>
              <a:rPr lang="ru-RU" dirty="0" smtClean="0"/>
              <a:t>ИЗМЕНЕНИЯ В 2024 ГОДУ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867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270760" y="41148"/>
            <a:ext cx="4625340" cy="1306067"/>
            <a:chOff x="2270760" y="41148"/>
            <a:chExt cx="4625340" cy="1306067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70760" y="41148"/>
              <a:ext cx="2109216" cy="84581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77056" y="41148"/>
              <a:ext cx="3019044" cy="84581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34640" y="501396"/>
              <a:ext cx="3497579" cy="845819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495550" y="127457"/>
            <a:ext cx="4149090" cy="47590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576580" marR="5080" indent="-563880">
              <a:lnSpc>
                <a:spcPct val="100699"/>
              </a:lnSpc>
              <a:spcBef>
                <a:spcPts val="75"/>
              </a:spcBef>
            </a:pPr>
            <a:endParaRPr spc="-5" dirty="0"/>
          </a:p>
        </p:txBody>
      </p:sp>
      <p:sp>
        <p:nvSpPr>
          <p:cNvPr id="8" name="object 8"/>
          <p:cNvSpPr txBox="1"/>
          <p:nvPr/>
        </p:nvSpPr>
        <p:spPr>
          <a:xfrm>
            <a:off x="441756" y="1495424"/>
            <a:ext cx="8332470" cy="219226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  <a:buSzPct val="96428"/>
              <a:tabLst>
                <a:tab pos="1017905" algn="l"/>
              </a:tabLst>
            </a:pPr>
            <a:endParaRPr lang="ru-RU" sz="2800" spc="-20" dirty="0" smtClean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5"/>
              </a:spcBef>
              <a:buSzPct val="96428"/>
              <a:tabLst>
                <a:tab pos="1017905" algn="l"/>
              </a:tabLst>
            </a:pPr>
            <a:endParaRPr lang="ru-RU" sz="2800" spc="-2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5"/>
              </a:spcBef>
              <a:buSzPct val="96428"/>
              <a:tabLst>
                <a:tab pos="1017905" algn="l"/>
              </a:tabLst>
            </a:pPr>
            <a:r>
              <a:rPr lang="ru-RU" sz="2800" spc="-20" dirty="0" smtClean="0">
                <a:latin typeface="Calibri"/>
                <a:cs typeface="Calibri"/>
              </a:rPr>
              <a:t>Заявление п</a:t>
            </a:r>
            <a:r>
              <a:rPr sz="2800" spc="-20" dirty="0" err="1" smtClean="0">
                <a:latin typeface="Calibri"/>
                <a:cs typeface="Calibri"/>
              </a:rPr>
              <a:t>одаётся</a:t>
            </a:r>
            <a:r>
              <a:rPr sz="2800" spc="-20" dirty="0" smtClean="0">
                <a:latin typeface="Calibri"/>
                <a:cs typeface="Calibri"/>
              </a:rPr>
              <a:t> </a:t>
            </a:r>
            <a:r>
              <a:rPr sz="2800" spc="-5" dirty="0" err="1" smtClean="0">
                <a:solidFill>
                  <a:srgbClr val="FF0000"/>
                </a:solidFill>
                <a:latin typeface="Calibri"/>
                <a:cs typeface="Calibri"/>
              </a:rPr>
              <a:t>не</a:t>
            </a:r>
            <a:r>
              <a:rPr sz="2800" spc="-5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позднее чем </a:t>
            </a: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за </a:t>
            </a: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две  </a:t>
            </a:r>
            <a:r>
              <a:rPr sz="2800" spc="-25" dirty="0">
                <a:solidFill>
                  <a:srgbClr val="FF0000"/>
                </a:solidFill>
                <a:latin typeface="Calibri"/>
                <a:cs typeface="Calibri"/>
              </a:rPr>
              <a:t>недели </a:t>
            </a:r>
            <a:r>
              <a:rPr sz="2800" spc="-20" dirty="0">
                <a:latin typeface="Calibri"/>
                <a:cs typeface="Calibri"/>
              </a:rPr>
              <a:t>до </a:t>
            </a:r>
            <a:r>
              <a:rPr sz="2800" spc="-10" dirty="0">
                <a:latin typeface="Calibri"/>
                <a:cs typeface="Calibri"/>
              </a:rPr>
              <a:t>проведения </a:t>
            </a:r>
            <a:r>
              <a:rPr sz="2800" spc="-15" dirty="0">
                <a:latin typeface="Calibri"/>
                <a:cs typeface="Calibri"/>
              </a:rPr>
              <a:t>итогового </a:t>
            </a:r>
            <a:r>
              <a:rPr sz="2800" spc="-10" dirty="0">
                <a:latin typeface="Calibri"/>
                <a:cs typeface="Calibri"/>
              </a:rPr>
              <a:t>собеседования </a:t>
            </a:r>
            <a:r>
              <a:rPr sz="2800" spc="-5" dirty="0">
                <a:latin typeface="Calibri"/>
                <a:cs typeface="Calibri"/>
              </a:rPr>
              <a:t>по  </a:t>
            </a:r>
            <a:r>
              <a:rPr sz="2800" spc="-15" dirty="0" err="1">
                <a:latin typeface="Calibri"/>
                <a:cs typeface="Calibri"/>
              </a:rPr>
              <a:t>русскому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10" dirty="0" err="1" smtClean="0">
                <a:latin typeface="Calibri"/>
                <a:cs typeface="Calibri"/>
              </a:rPr>
              <a:t>языку</a:t>
            </a:r>
            <a:r>
              <a:rPr lang="ru-RU" sz="2800" spc="-10" dirty="0" smtClean="0">
                <a:latin typeface="Calibri"/>
                <a:cs typeface="Calibri"/>
              </a:rPr>
              <a:t> (в 2023/24 учебном году до 30 января)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43400" y="1066800"/>
            <a:ext cx="45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87552" y="41148"/>
            <a:ext cx="7283450" cy="1306195"/>
            <a:chOff x="987552" y="41148"/>
            <a:chExt cx="7283450" cy="130619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87552" y="41148"/>
              <a:ext cx="7283196" cy="84581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26891" y="501396"/>
              <a:ext cx="2511552" cy="845819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211986" y="127457"/>
            <a:ext cx="6713220" cy="47590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352040" marR="5080" indent="-2339975">
              <a:lnSpc>
                <a:spcPct val="100699"/>
              </a:lnSpc>
              <a:spcBef>
                <a:spcPts val="75"/>
              </a:spcBef>
            </a:pPr>
            <a:endParaRPr spc="-15" dirty="0"/>
          </a:p>
        </p:txBody>
      </p:sp>
      <p:sp>
        <p:nvSpPr>
          <p:cNvPr id="7" name="object 7"/>
          <p:cNvSpPr txBox="1"/>
          <p:nvPr/>
        </p:nvSpPr>
        <p:spPr>
          <a:xfrm>
            <a:off x="542645" y="1423238"/>
            <a:ext cx="8105140" cy="259750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445" algn="ctr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Calibri"/>
                <a:cs typeface="Calibri"/>
              </a:rPr>
              <a:t>Дата:</a:t>
            </a:r>
            <a:endParaRPr sz="28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lang="ru-RU" sz="2800" spc="-5" dirty="0" smtClean="0">
                <a:latin typeface="Calibri"/>
                <a:cs typeface="Calibri"/>
              </a:rPr>
              <a:t>14</a:t>
            </a:r>
            <a:r>
              <a:rPr sz="2800" spc="-5" dirty="0" smtClean="0">
                <a:latin typeface="Calibri"/>
                <a:cs typeface="Calibri"/>
              </a:rPr>
              <a:t> </a:t>
            </a:r>
            <a:r>
              <a:rPr sz="2800" spc="-10" dirty="0" err="1">
                <a:latin typeface="Calibri"/>
                <a:cs typeface="Calibri"/>
              </a:rPr>
              <a:t>февраля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 smtClean="0">
                <a:latin typeface="Calibri"/>
                <a:cs typeface="Calibri"/>
              </a:rPr>
              <a:t>202</a:t>
            </a:r>
            <a:r>
              <a:rPr lang="ru-RU" sz="2800" spc="-5" dirty="0">
                <a:latin typeface="Calibri"/>
                <a:cs typeface="Calibri"/>
              </a:rPr>
              <a:t>4</a:t>
            </a:r>
            <a:r>
              <a:rPr sz="2800" spc="-5" dirty="0" smtClean="0">
                <a:latin typeface="Calibri"/>
                <a:cs typeface="Calibri"/>
              </a:rPr>
              <a:t> </a:t>
            </a:r>
            <a:r>
              <a:rPr sz="2800" spc="-70" dirty="0">
                <a:latin typeface="Calibri"/>
                <a:cs typeface="Calibri"/>
              </a:rPr>
              <a:t>г.</a:t>
            </a:r>
            <a:r>
              <a:rPr sz="2800" spc="6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(среда)</a:t>
            </a:r>
            <a:endParaRPr sz="2800" dirty="0">
              <a:latin typeface="Calibri"/>
              <a:cs typeface="Calibri"/>
            </a:endParaRPr>
          </a:p>
          <a:p>
            <a:pPr marL="635" algn="ctr">
              <a:lnSpc>
                <a:spcPct val="100000"/>
              </a:lnSpc>
            </a:pPr>
            <a:r>
              <a:rPr sz="2800" b="1" spc="-10" dirty="0">
                <a:latin typeface="Calibri"/>
                <a:cs typeface="Calibri"/>
              </a:rPr>
              <a:t>Место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проведения:</a:t>
            </a:r>
            <a:endParaRPr sz="2800" dirty="0">
              <a:latin typeface="Calibri"/>
              <a:cs typeface="Calibri"/>
            </a:endParaRPr>
          </a:p>
          <a:p>
            <a:pPr marL="12065" marR="5080" algn="ctr">
              <a:lnSpc>
                <a:spcPct val="100000"/>
              </a:lnSpc>
              <a:spcBef>
                <a:spcPts val="5"/>
              </a:spcBef>
            </a:pPr>
            <a:r>
              <a:rPr lang="ru-RU" sz="2800" spc="-20" dirty="0" smtClean="0">
                <a:latin typeface="Calibri"/>
                <a:cs typeface="Calibri"/>
              </a:rPr>
              <a:t>МОУ СОШ №22 г. Тверь, Смоленский переулок, д.10</a:t>
            </a:r>
            <a:endParaRPr sz="28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2800" b="1" spc="-10" dirty="0">
                <a:latin typeface="Calibri"/>
                <a:cs typeface="Calibri"/>
              </a:rPr>
              <a:t>Время</a:t>
            </a:r>
            <a:r>
              <a:rPr sz="2800" b="1" spc="3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начала:</a:t>
            </a:r>
            <a:endParaRPr sz="2800" dirty="0">
              <a:latin typeface="Calibri"/>
              <a:cs typeface="Calibri"/>
            </a:endParaRPr>
          </a:p>
          <a:p>
            <a:pPr marL="2540" algn="ctr">
              <a:lnSpc>
                <a:spcPct val="100000"/>
              </a:lnSpc>
            </a:pPr>
            <a:r>
              <a:rPr sz="2800" spc="-5" dirty="0">
                <a:latin typeface="Calibri"/>
                <a:cs typeface="Calibri"/>
              </a:rPr>
              <a:t>9:00</a:t>
            </a:r>
            <a:endParaRPr sz="2800" dirty="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07251" y="4644135"/>
            <a:ext cx="3194050" cy="1609725"/>
            <a:chOff x="207251" y="4644135"/>
            <a:chExt cx="3194050" cy="1609725"/>
          </a:xfrm>
        </p:grpSpPr>
        <p:sp>
          <p:nvSpPr>
            <p:cNvPr id="9" name="object 9"/>
            <p:cNvSpPr/>
            <p:nvPr/>
          </p:nvSpPr>
          <p:spPr>
            <a:xfrm>
              <a:off x="219951" y="4656835"/>
              <a:ext cx="3168650" cy="1584325"/>
            </a:xfrm>
            <a:custGeom>
              <a:avLst/>
              <a:gdLst/>
              <a:ahLst/>
              <a:cxnLst/>
              <a:rect l="l" t="t" r="r" b="b"/>
              <a:pathLst>
                <a:path w="3168650" h="1584325">
                  <a:moveTo>
                    <a:pt x="1584210" y="0"/>
                  </a:moveTo>
                  <a:lnTo>
                    <a:pt x="1520493" y="628"/>
                  </a:lnTo>
                  <a:lnTo>
                    <a:pt x="1457414" y="2499"/>
                  </a:lnTo>
                  <a:lnTo>
                    <a:pt x="1395022" y="5588"/>
                  </a:lnTo>
                  <a:lnTo>
                    <a:pt x="1333362" y="9872"/>
                  </a:lnTo>
                  <a:lnTo>
                    <a:pt x="1272484" y="15327"/>
                  </a:lnTo>
                  <a:lnTo>
                    <a:pt x="1212433" y="21929"/>
                  </a:lnTo>
                  <a:lnTo>
                    <a:pt x="1153258" y="29655"/>
                  </a:lnTo>
                  <a:lnTo>
                    <a:pt x="1095006" y="38481"/>
                  </a:lnTo>
                  <a:lnTo>
                    <a:pt x="1037723" y="48384"/>
                  </a:lnTo>
                  <a:lnTo>
                    <a:pt x="981458" y="59339"/>
                  </a:lnTo>
                  <a:lnTo>
                    <a:pt x="926257" y="71323"/>
                  </a:lnTo>
                  <a:lnTo>
                    <a:pt x="872169" y="84313"/>
                  </a:lnTo>
                  <a:lnTo>
                    <a:pt x="819239" y="98285"/>
                  </a:lnTo>
                  <a:lnTo>
                    <a:pt x="767517" y="113215"/>
                  </a:lnTo>
                  <a:lnTo>
                    <a:pt x="717048" y="129079"/>
                  </a:lnTo>
                  <a:lnTo>
                    <a:pt x="667880" y="145854"/>
                  </a:lnTo>
                  <a:lnTo>
                    <a:pt x="620061" y="163517"/>
                  </a:lnTo>
                  <a:lnTo>
                    <a:pt x="573638" y="182043"/>
                  </a:lnTo>
                  <a:lnTo>
                    <a:pt x="528658" y="201409"/>
                  </a:lnTo>
                  <a:lnTo>
                    <a:pt x="485168" y="221591"/>
                  </a:lnTo>
                  <a:lnTo>
                    <a:pt x="443217" y="242566"/>
                  </a:lnTo>
                  <a:lnTo>
                    <a:pt x="402850" y="264310"/>
                  </a:lnTo>
                  <a:lnTo>
                    <a:pt x="364116" y="286799"/>
                  </a:lnTo>
                  <a:lnTo>
                    <a:pt x="327062" y="310010"/>
                  </a:lnTo>
                  <a:lnTo>
                    <a:pt x="291734" y="333919"/>
                  </a:lnTo>
                  <a:lnTo>
                    <a:pt x="258182" y="358502"/>
                  </a:lnTo>
                  <a:lnTo>
                    <a:pt x="226451" y="383736"/>
                  </a:lnTo>
                  <a:lnTo>
                    <a:pt x="196589" y="409598"/>
                  </a:lnTo>
                  <a:lnTo>
                    <a:pt x="168643" y="436062"/>
                  </a:lnTo>
                  <a:lnTo>
                    <a:pt x="118690" y="490707"/>
                  </a:lnTo>
                  <a:lnTo>
                    <a:pt x="76971" y="547482"/>
                  </a:lnTo>
                  <a:lnTo>
                    <a:pt x="43864" y="606198"/>
                  </a:lnTo>
                  <a:lnTo>
                    <a:pt x="19747" y="666666"/>
                  </a:lnTo>
                  <a:lnTo>
                    <a:pt x="5000" y="728695"/>
                  </a:lnTo>
                  <a:lnTo>
                    <a:pt x="0" y="792098"/>
                  </a:lnTo>
                  <a:lnTo>
                    <a:pt x="1257" y="823954"/>
                  </a:lnTo>
                  <a:lnTo>
                    <a:pt x="11179" y="886683"/>
                  </a:lnTo>
                  <a:lnTo>
                    <a:pt x="30658" y="947946"/>
                  </a:lnTo>
                  <a:lnTo>
                    <a:pt x="59317" y="1007553"/>
                  </a:lnTo>
                  <a:lnTo>
                    <a:pt x="96778" y="1065316"/>
                  </a:lnTo>
                  <a:lnTo>
                    <a:pt x="142661" y="1121045"/>
                  </a:lnTo>
                  <a:lnTo>
                    <a:pt x="196589" y="1174551"/>
                  </a:lnTo>
                  <a:lnTo>
                    <a:pt x="226451" y="1200411"/>
                  </a:lnTo>
                  <a:lnTo>
                    <a:pt x="258182" y="1225644"/>
                  </a:lnTo>
                  <a:lnTo>
                    <a:pt x="291734" y="1250226"/>
                  </a:lnTo>
                  <a:lnTo>
                    <a:pt x="327062" y="1274135"/>
                  </a:lnTo>
                  <a:lnTo>
                    <a:pt x="364116" y="1297345"/>
                  </a:lnTo>
                  <a:lnTo>
                    <a:pt x="402850" y="1319835"/>
                  </a:lnTo>
                  <a:lnTo>
                    <a:pt x="443217" y="1341579"/>
                  </a:lnTo>
                  <a:lnTo>
                    <a:pt x="485168" y="1362554"/>
                  </a:lnTo>
                  <a:lnTo>
                    <a:pt x="528658" y="1382736"/>
                  </a:lnTo>
                  <a:lnTo>
                    <a:pt x="573638" y="1402103"/>
                  </a:lnTo>
                  <a:lnTo>
                    <a:pt x="620061" y="1420630"/>
                  </a:lnTo>
                  <a:lnTo>
                    <a:pt x="667880" y="1438293"/>
                  </a:lnTo>
                  <a:lnTo>
                    <a:pt x="717048" y="1455069"/>
                  </a:lnTo>
                  <a:lnTo>
                    <a:pt x="767517" y="1470934"/>
                  </a:lnTo>
                  <a:lnTo>
                    <a:pt x="819239" y="1485865"/>
                  </a:lnTo>
                  <a:lnTo>
                    <a:pt x="872169" y="1499838"/>
                  </a:lnTo>
                  <a:lnTo>
                    <a:pt x="926257" y="1512828"/>
                  </a:lnTo>
                  <a:lnTo>
                    <a:pt x="981458" y="1524814"/>
                  </a:lnTo>
                  <a:lnTo>
                    <a:pt x="1037723" y="1535770"/>
                  </a:lnTo>
                  <a:lnTo>
                    <a:pt x="1095006" y="1545673"/>
                  </a:lnTo>
                  <a:lnTo>
                    <a:pt x="1153258" y="1554500"/>
                  </a:lnTo>
                  <a:lnTo>
                    <a:pt x="1212433" y="1562227"/>
                  </a:lnTo>
                  <a:lnTo>
                    <a:pt x="1272484" y="1568830"/>
                  </a:lnTo>
                  <a:lnTo>
                    <a:pt x="1333362" y="1574285"/>
                  </a:lnTo>
                  <a:lnTo>
                    <a:pt x="1395022" y="1578570"/>
                  </a:lnTo>
                  <a:lnTo>
                    <a:pt x="1457414" y="1581659"/>
                  </a:lnTo>
                  <a:lnTo>
                    <a:pt x="1520493" y="1583530"/>
                  </a:lnTo>
                  <a:lnTo>
                    <a:pt x="1584210" y="1584159"/>
                  </a:lnTo>
                  <a:lnTo>
                    <a:pt x="1647924" y="1583530"/>
                  </a:lnTo>
                  <a:lnTo>
                    <a:pt x="1710999" y="1581659"/>
                  </a:lnTo>
                  <a:lnTo>
                    <a:pt x="1773389" y="1578570"/>
                  </a:lnTo>
                  <a:lnTo>
                    <a:pt x="1835046" y="1574285"/>
                  </a:lnTo>
                  <a:lnTo>
                    <a:pt x="1895922" y="1568830"/>
                  </a:lnTo>
                  <a:lnTo>
                    <a:pt x="1955970" y="1562227"/>
                  </a:lnTo>
                  <a:lnTo>
                    <a:pt x="2015143" y="1554500"/>
                  </a:lnTo>
                  <a:lnTo>
                    <a:pt x="2073394" y="1545673"/>
                  </a:lnTo>
                  <a:lnTo>
                    <a:pt x="2130675" y="1535770"/>
                  </a:lnTo>
                  <a:lnTo>
                    <a:pt x="2186939" y="1524814"/>
                  </a:lnTo>
                  <a:lnTo>
                    <a:pt x="2242139" y="1512828"/>
                  </a:lnTo>
                  <a:lnTo>
                    <a:pt x="2296227" y="1499838"/>
                  </a:lnTo>
                  <a:lnTo>
                    <a:pt x="2349155" y="1485865"/>
                  </a:lnTo>
                  <a:lnTo>
                    <a:pt x="2400878" y="1470934"/>
                  </a:lnTo>
                  <a:lnTo>
                    <a:pt x="2451346" y="1455069"/>
                  </a:lnTo>
                  <a:lnTo>
                    <a:pt x="2500514" y="1438293"/>
                  </a:lnTo>
                  <a:lnTo>
                    <a:pt x="2548333" y="1420630"/>
                  </a:lnTo>
                  <a:lnTo>
                    <a:pt x="2594756" y="1402103"/>
                  </a:lnTo>
                  <a:lnTo>
                    <a:pt x="2639737" y="1382736"/>
                  </a:lnTo>
                  <a:lnTo>
                    <a:pt x="2683227" y="1362554"/>
                  </a:lnTo>
                  <a:lnTo>
                    <a:pt x="2725179" y="1341579"/>
                  </a:lnTo>
                  <a:lnTo>
                    <a:pt x="2765546" y="1319835"/>
                  </a:lnTo>
                  <a:lnTo>
                    <a:pt x="2804281" y="1297345"/>
                  </a:lnTo>
                  <a:lnTo>
                    <a:pt x="2841336" y="1274135"/>
                  </a:lnTo>
                  <a:lnTo>
                    <a:pt x="2876663" y="1250226"/>
                  </a:lnTo>
                  <a:lnTo>
                    <a:pt x="2910217" y="1225644"/>
                  </a:lnTo>
                  <a:lnTo>
                    <a:pt x="2941949" y="1200411"/>
                  </a:lnTo>
                  <a:lnTo>
                    <a:pt x="2971812" y="1174551"/>
                  </a:lnTo>
                  <a:lnTo>
                    <a:pt x="2999758" y="1148088"/>
                  </a:lnTo>
                  <a:lnTo>
                    <a:pt x="3049712" y="1093447"/>
                  </a:lnTo>
                  <a:lnTo>
                    <a:pt x="3091433" y="1036677"/>
                  </a:lnTo>
                  <a:lnTo>
                    <a:pt x="3124542" y="977968"/>
                  </a:lnTo>
                  <a:lnTo>
                    <a:pt x="3148660" y="917509"/>
                  </a:lnTo>
                  <a:lnTo>
                    <a:pt x="3163408" y="855490"/>
                  </a:lnTo>
                  <a:lnTo>
                    <a:pt x="3168408" y="792098"/>
                  </a:lnTo>
                  <a:lnTo>
                    <a:pt x="3167150" y="760237"/>
                  </a:lnTo>
                  <a:lnTo>
                    <a:pt x="3157229" y="697497"/>
                  </a:lnTo>
                  <a:lnTo>
                    <a:pt x="3137748" y="636225"/>
                  </a:lnTo>
                  <a:lnTo>
                    <a:pt x="3109088" y="576610"/>
                  </a:lnTo>
                  <a:lnTo>
                    <a:pt x="3071626" y="518840"/>
                  </a:lnTo>
                  <a:lnTo>
                    <a:pt x="3025741" y="463107"/>
                  </a:lnTo>
                  <a:lnTo>
                    <a:pt x="2971812" y="409598"/>
                  </a:lnTo>
                  <a:lnTo>
                    <a:pt x="2941949" y="383736"/>
                  </a:lnTo>
                  <a:lnTo>
                    <a:pt x="2910217" y="358502"/>
                  </a:lnTo>
                  <a:lnTo>
                    <a:pt x="2876663" y="333919"/>
                  </a:lnTo>
                  <a:lnTo>
                    <a:pt x="2841336" y="310010"/>
                  </a:lnTo>
                  <a:lnTo>
                    <a:pt x="2804281" y="286799"/>
                  </a:lnTo>
                  <a:lnTo>
                    <a:pt x="2765546" y="264310"/>
                  </a:lnTo>
                  <a:lnTo>
                    <a:pt x="2725179" y="242566"/>
                  </a:lnTo>
                  <a:lnTo>
                    <a:pt x="2683227" y="221591"/>
                  </a:lnTo>
                  <a:lnTo>
                    <a:pt x="2639737" y="201409"/>
                  </a:lnTo>
                  <a:lnTo>
                    <a:pt x="2594756" y="182043"/>
                  </a:lnTo>
                  <a:lnTo>
                    <a:pt x="2548333" y="163517"/>
                  </a:lnTo>
                  <a:lnTo>
                    <a:pt x="2500514" y="145854"/>
                  </a:lnTo>
                  <a:lnTo>
                    <a:pt x="2451346" y="129079"/>
                  </a:lnTo>
                  <a:lnTo>
                    <a:pt x="2400878" y="113215"/>
                  </a:lnTo>
                  <a:lnTo>
                    <a:pt x="2349155" y="98285"/>
                  </a:lnTo>
                  <a:lnTo>
                    <a:pt x="2296227" y="84313"/>
                  </a:lnTo>
                  <a:lnTo>
                    <a:pt x="2242139" y="71323"/>
                  </a:lnTo>
                  <a:lnTo>
                    <a:pt x="2186939" y="59339"/>
                  </a:lnTo>
                  <a:lnTo>
                    <a:pt x="2130675" y="48384"/>
                  </a:lnTo>
                  <a:lnTo>
                    <a:pt x="2073394" y="38481"/>
                  </a:lnTo>
                  <a:lnTo>
                    <a:pt x="2015143" y="29655"/>
                  </a:lnTo>
                  <a:lnTo>
                    <a:pt x="1955970" y="21929"/>
                  </a:lnTo>
                  <a:lnTo>
                    <a:pt x="1895922" y="15327"/>
                  </a:lnTo>
                  <a:lnTo>
                    <a:pt x="1835046" y="9872"/>
                  </a:lnTo>
                  <a:lnTo>
                    <a:pt x="1773389" y="5588"/>
                  </a:lnTo>
                  <a:lnTo>
                    <a:pt x="1710999" y="2499"/>
                  </a:lnTo>
                  <a:lnTo>
                    <a:pt x="1647924" y="628"/>
                  </a:lnTo>
                  <a:lnTo>
                    <a:pt x="1584210" y="0"/>
                  </a:lnTo>
                  <a:close/>
                </a:path>
              </a:pathLst>
            </a:custGeom>
            <a:solidFill>
              <a:srgbClr val="DFE0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19951" y="4656835"/>
              <a:ext cx="3168650" cy="1584325"/>
            </a:xfrm>
            <a:custGeom>
              <a:avLst/>
              <a:gdLst/>
              <a:ahLst/>
              <a:cxnLst/>
              <a:rect l="l" t="t" r="r" b="b"/>
              <a:pathLst>
                <a:path w="3168650" h="1584325">
                  <a:moveTo>
                    <a:pt x="0" y="792098"/>
                  </a:moveTo>
                  <a:lnTo>
                    <a:pt x="5000" y="728695"/>
                  </a:lnTo>
                  <a:lnTo>
                    <a:pt x="19747" y="666666"/>
                  </a:lnTo>
                  <a:lnTo>
                    <a:pt x="43864" y="606198"/>
                  </a:lnTo>
                  <a:lnTo>
                    <a:pt x="76971" y="547482"/>
                  </a:lnTo>
                  <a:lnTo>
                    <a:pt x="118690" y="490707"/>
                  </a:lnTo>
                  <a:lnTo>
                    <a:pt x="168643" y="436062"/>
                  </a:lnTo>
                  <a:lnTo>
                    <a:pt x="196589" y="409598"/>
                  </a:lnTo>
                  <a:lnTo>
                    <a:pt x="226451" y="383736"/>
                  </a:lnTo>
                  <a:lnTo>
                    <a:pt x="258182" y="358502"/>
                  </a:lnTo>
                  <a:lnTo>
                    <a:pt x="291734" y="333919"/>
                  </a:lnTo>
                  <a:lnTo>
                    <a:pt x="327062" y="310010"/>
                  </a:lnTo>
                  <a:lnTo>
                    <a:pt x="364116" y="286799"/>
                  </a:lnTo>
                  <a:lnTo>
                    <a:pt x="402850" y="264310"/>
                  </a:lnTo>
                  <a:lnTo>
                    <a:pt x="443217" y="242566"/>
                  </a:lnTo>
                  <a:lnTo>
                    <a:pt x="485168" y="221591"/>
                  </a:lnTo>
                  <a:lnTo>
                    <a:pt x="528658" y="201409"/>
                  </a:lnTo>
                  <a:lnTo>
                    <a:pt x="573638" y="182043"/>
                  </a:lnTo>
                  <a:lnTo>
                    <a:pt x="620061" y="163517"/>
                  </a:lnTo>
                  <a:lnTo>
                    <a:pt x="667880" y="145854"/>
                  </a:lnTo>
                  <a:lnTo>
                    <a:pt x="717048" y="129079"/>
                  </a:lnTo>
                  <a:lnTo>
                    <a:pt x="767517" y="113215"/>
                  </a:lnTo>
                  <a:lnTo>
                    <a:pt x="819239" y="98285"/>
                  </a:lnTo>
                  <a:lnTo>
                    <a:pt x="872169" y="84313"/>
                  </a:lnTo>
                  <a:lnTo>
                    <a:pt x="926257" y="71323"/>
                  </a:lnTo>
                  <a:lnTo>
                    <a:pt x="981458" y="59339"/>
                  </a:lnTo>
                  <a:lnTo>
                    <a:pt x="1037723" y="48384"/>
                  </a:lnTo>
                  <a:lnTo>
                    <a:pt x="1095006" y="38481"/>
                  </a:lnTo>
                  <a:lnTo>
                    <a:pt x="1153258" y="29655"/>
                  </a:lnTo>
                  <a:lnTo>
                    <a:pt x="1212433" y="21929"/>
                  </a:lnTo>
                  <a:lnTo>
                    <a:pt x="1272484" y="15327"/>
                  </a:lnTo>
                  <a:lnTo>
                    <a:pt x="1333362" y="9872"/>
                  </a:lnTo>
                  <a:lnTo>
                    <a:pt x="1395022" y="5588"/>
                  </a:lnTo>
                  <a:lnTo>
                    <a:pt x="1457414" y="2499"/>
                  </a:lnTo>
                  <a:lnTo>
                    <a:pt x="1520493" y="628"/>
                  </a:lnTo>
                  <a:lnTo>
                    <a:pt x="1584210" y="0"/>
                  </a:lnTo>
                  <a:lnTo>
                    <a:pt x="1647924" y="628"/>
                  </a:lnTo>
                  <a:lnTo>
                    <a:pt x="1710999" y="2499"/>
                  </a:lnTo>
                  <a:lnTo>
                    <a:pt x="1773389" y="5588"/>
                  </a:lnTo>
                  <a:lnTo>
                    <a:pt x="1835046" y="9872"/>
                  </a:lnTo>
                  <a:lnTo>
                    <a:pt x="1895922" y="15327"/>
                  </a:lnTo>
                  <a:lnTo>
                    <a:pt x="1955970" y="21929"/>
                  </a:lnTo>
                  <a:lnTo>
                    <a:pt x="2015143" y="29655"/>
                  </a:lnTo>
                  <a:lnTo>
                    <a:pt x="2073394" y="38481"/>
                  </a:lnTo>
                  <a:lnTo>
                    <a:pt x="2130675" y="48384"/>
                  </a:lnTo>
                  <a:lnTo>
                    <a:pt x="2186939" y="59339"/>
                  </a:lnTo>
                  <a:lnTo>
                    <a:pt x="2242139" y="71323"/>
                  </a:lnTo>
                  <a:lnTo>
                    <a:pt x="2296227" y="84313"/>
                  </a:lnTo>
                  <a:lnTo>
                    <a:pt x="2349155" y="98285"/>
                  </a:lnTo>
                  <a:lnTo>
                    <a:pt x="2400878" y="113215"/>
                  </a:lnTo>
                  <a:lnTo>
                    <a:pt x="2451346" y="129079"/>
                  </a:lnTo>
                  <a:lnTo>
                    <a:pt x="2500514" y="145854"/>
                  </a:lnTo>
                  <a:lnTo>
                    <a:pt x="2548333" y="163517"/>
                  </a:lnTo>
                  <a:lnTo>
                    <a:pt x="2594756" y="182043"/>
                  </a:lnTo>
                  <a:lnTo>
                    <a:pt x="2639737" y="201409"/>
                  </a:lnTo>
                  <a:lnTo>
                    <a:pt x="2683227" y="221591"/>
                  </a:lnTo>
                  <a:lnTo>
                    <a:pt x="2725179" y="242566"/>
                  </a:lnTo>
                  <a:lnTo>
                    <a:pt x="2765546" y="264310"/>
                  </a:lnTo>
                  <a:lnTo>
                    <a:pt x="2804281" y="286799"/>
                  </a:lnTo>
                  <a:lnTo>
                    <a:pt x="2841336" y="310010"/>
                  </a:lnTo>
                  <a:lnTo>
                    <a:pt x="2876663" y="333919"/>
                  </a:lnTo>
                  <a:lnTo>
                    <a:pt x="2910217" y="358502"/>
                  </a:lnTo>
                  <a:lnTo>
                    <a:pt x="2941949" y="383736"/>
                  </a:lnTo>
                  <a:lnTo>
                    <a:pt x="2971812" y="409598"/>
                  </a:lnTo>
                  <a:lnTo>
                    <a:pt x="2999758" y="436062"/>
                  </a:lnTo>
                  <a:lnTo>
                    <a:pt x="3049712" y="490707"/>
                  </a:lnTo>
                  <a:lnTo>
                    <a:pt x="3091433" y="547482"/>
                  </a:lnTo>
                  <a:lnTo>
                    <a:pt x="3124542" y="606198"/>
                  </a:lnTo>
                  <a:lnTo>
                    <a:pt x="3148660" y="666666"/>
                  </a:lnTo>
                  <a:lnTo>
                    <a:pt x="3163408" y="728695"/>
                  </a:lnTo>
                  <a:lnTo>
                    <a:pt x="3168408" y="792098"/>
                  </a:lnTo>
                  <a:lnTo>
                    <a:pt x="3167150" y="823954"/>
                  </a:lnTo>
                  <a:lnTo>
                    <a:pt x="3157229" y="886683"/>
                  </a:lnTo>
                  <a:lnTo>
                    <a:pt x="3137748" y="947946"/>
                  </a:lnTo>
                  <a:lnTo>
                    <a:pt x="3109088" y="1007553"/>
                  </a:lnTo>
                  <a:lnTo>
                    <a:pt x="3071626" y="1065316"/>
                  </a:lnTo>
                  <a:lnTo>
                    <a:pt x="3025741" y="1121045"/>
                  </a:lnTo>
                  <a:lnTo>
                    <a:pt x="2971812" y="1174551"/>
                  </a:lnTo>
                  <a:lnTo>
                    <a:pt x="2941949" y="1200411"/>
                  </a:lnTo>
                  <a:lnTo>
                    <a:pt x="2910217" y="1225644"/>
                  </a:lnTo>
                  <a:lnTo>
                    <a:pt x="2876663" y="1250226"/>
                  </a:lnTo>
                  <a:lnTo>
                    <a:pt x="2841336" y="1274135"/>
                  </a:lnTo>
                  <a:lnTo>
                    <a:pt x="2804281" y="1297345"/>
                  </a:lnTo>
                  <a:lnTo>
                    <a:pt x="2765546" y="1319835"/>
                  </a:lnTo>
                  <a:lnTo>
                    <a:pt x="2725179" y="1341579"/>
                  </a:lnTo>
                  <a:lnTo>
                    <a:pt x="2683227" y="1362554"/>
                  </a:lnTo>
                  <a:lnTo>
                    <a:pt x="2639737" y="1382736"/>
                  </a:lnTo>
                  <a:lnTo>
                    <a:pt x="2594756" y="1402103"/>
                  </a:lnTo>
                  <a:lnTo>
                    <a:pt x="2548333" y="1420630"/>
                  </a:lnTo>
                  <a:lnTo>
                    <a:pt x="2500514" y="1438293"/>
                  </a:lnTo>
                  <a:lnTo>
                    <a:pt x="2451346" y="1455069"/>
                  </a:lnTo>
                  <a:lnTo>
                    <a:pt x="2400878" y="1470934"/>
                  </a:lnTo>
                  <a:lnTo>
                    <a:pt x="2349155" y="1485865"/>
                  </a:lnTo>
                  <a:lnTo>
                    <a:pt x="2296227" y="1499838"/>
                  </a:lnTo>
                  <a:lnTo>
                    <a:pt x="2242139" y="1512828"/>
                  </a:lnTo>
                  <a:lnTo>
                    <a:pt x="2186939" y="1524814"/>
                  </a:lnTo>
                  <a:lnTo>
                    <a:pt x="2130675" y="1535770"/>
                  </a:lnTo>
                  <a:lnTo>
                    <a:pt x="2073394" y="1545673"/>
                  </a:lnTo>
                  <a:lnTo>
                    <a:pt x="2015143" y="1554500"/>
                  </a:lnTo>
                  <a:lnTo>
                    <a:pt x="1955970" y="1562227"/>
                  </a:lnTo>
                  <a:lnTo>
                    <a:pt x="1895922" y="1568830"/>
                  </a:lnTo>
                  <a:lnTo>
                    <a:pt x="1835046" y="1574285"/>
                  </a:lnTo>
                  <a:lnTo>
                    <a:pt x="1773389" y="1578570"/>
                  </a:lnTo>
                  <a:lnTo>
                    <a:pt x="1710999" y="1581659"/>
                  </a:lnTo>
                  <a:lnTo>
                    <a:pt x="1647924" y="1583530"/>
                  </a:lnTo>
                  <a:lnTo>
                    <a:pt x="1584210" y="1584159"/>
                  </a:lnTo>
                  <a:lnTo>
                    <a:pt x="1520493" y="1583530"/>
                  </a:lnTo>
                  <a:lnTo>
                    <a:pt x="1457414" y="1581659"/>
                  </a:lnTo>
                  <a:lnTo>
                    <a:pt x="1395022" y="1578570"/>
                  </a:lnTo>
                  <a:lnTo>
                    <a:pt x="1333362" y="1574285"/>
                  </a:lnTo>
                  <a:lnTo>
                    <a:pt x="1272484" y="1568830"/>
                  </a:lnTo>
                  <a:lnTo>
                    <a:pt x="1212433" y="1562227"/>
                  </a:lnTo>
                  <a:lnTo>
                    <a:pt x="1153258" y="1554500"/>
                  </a:lnTo>
                  <a:lnTo>
                    <a:pt x="1095006" y="1545673"/>
                  </a:lnTo>
                  <a:lnTo>
                    <a:pt x="1037723" y="1535770"/>
                  </a:lnTo>
                  <a:lnTo>
                    <a:pt x="981458" y="1524814"/>
                  </a:lnTo>
                  <a:lnTo>
                    <a:pt x="926257" y="1512828"/>
                  </a:lnTo>
                  <a:lnTo>
                    <a:pt x="872169" y="1499838"/>
                  </a:lnTo>
                  <a:lnTo>
                    <a:pt x="819239" y="1485865"/>
                  </a:lnTo>
                  <a:lnTo>
                    <a:pt x="767517" y="1470934"/>
                  </a:lnTo>
                  <a:lnTo>
                    <a:pt x="717048" y="1455069"/>
                  </a:lnTo>
                  <a:lnTo>
                    <a:pt x="667880" y="1438293"/>
                  </a:lnTo>
                  <a:lnTo>
                    <a:pt x="620061" y="1420630"/>
                  </a:lnTo>
                  <a:lnTo>
                    <a:pt x="573638" y="1402103"/>
                  </a:lnTo>
                  <a:lnTo>
                    <a:pt x="528658" y="1382736"/>
                  </a:lnTo>
                  <a:lnTo>
                    <a:pt x="485168" y="1362554"/>
                  </a:lnTo>
                  <a:lnTo>
                    <a:pt x="443217" y="1341579"/>
                  </a:lnTo>
                  <a:lnTo>
                    <a:pt x="402850" y="1319835"/>
                  </a:lnTo>
                  <a:lnTo>
                    <a:pt x="364116" y="1297345"/>
                  </a:lnTo>
                  <a:lnTo>
                    <a:pt x="327062" y="1274135"/>
                  </a:lnTo>
                  <a:lnTo>
                    <a:pt x="291734" y="1250226"/>
                  </a:lnTo>
                  <a:lnTo>
                    <a:pt x="258182" y="1225644"/>
                  </a:lnTo>
                  <a:lnTo>
                    <a:pt x="226451" y="1200411"/>
                  </a:lnTo>
                  <a:lnTo>
                    <a:pt x="196589" y="1174551"/>
                  </a:lnTo>
                  <a:lnTo>
                    <a:pt x="168643" y="1148088"/>
                  </a:lnTo>
                  <a:lnTo>
                    <a:pt x="118690" y="1093447"/>
                  </a:lnTo>
                  <a:lnTo>
                    <a:pt x="76971" y="1036677"/>
                  </a:lnTo>
                  <a:lnTo>
                    <a:pt x="43864" y="977968"/>
                  </a:lnTo>
                  <a:lnTo>
                    <a:pt x="19747" y="917509"/>
                  </a:lnTo>
                  <a:lnTo>
                    <a:pt x="5000" y="855490"/>
                  </a:lnTo>
                  <a:lnTo>
                    <a:pt x="0" y="792098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799591" y="4937505"/>
            <a:ext cx="2009139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0922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Calibri"/>
                <a:cs typeface="Calibri"/>
              </a:rPr>
              <a:t>Продолжительность  проведения </a:t>
            </a:r>
            <a:r>
              <a:rPr sz="1600" spc="-10" dirty="0">
                <a:latin typeface="Calibri"/>
                <a:cs typeface="Calibri"/>
              </a:rPr>
              <a:t>итогового  собеседования одним  </a:t>
            </a:r>
            <a:r>
              <a:rPr sz="1600" spc="-5" dirty="0">
                <a:latin typeface="Calibri"/>
                <a:cs typeface="Calibri"/>
              </a:rPr>
              <a:t>участником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составляет</a:t>
            </a:r>
            <a:endParaRPr sz="1600" dirty="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2900045" y="4741798"/>
            <a:ext cx="1360170" cy="1146810"/>
            <a:chOff x="2900045" y="4741798"/>
            <a:chExt cx="1360170" cy="1146810"/>
          </a:xfrm>
        </p:grpSpPr>
        <p:sp>
          <p:nvSpPr>
            <p:cNvPr id="13" name="object 13"/>
            <p:cNvSpPr/>
            <p:nvPr/>
          </p:nvSpPr>
          <p:spPr>
            <a:xfrm>
              <a:off x="2912745" y="4754498"/>
              <a:ext cx="1334770" cy="1121410"/>
            </a:xfrm>
            <a:custGeom>
              <a:avLst/>
              <a:gdLst/>
              <a:ahLst/>
              <a:cxnLst/>
              <a:rect l="l" t="t" r="r" b="b"/>
              <a:pathLst>
                <a:path w="1334770" h="1121410">
                  <a:moveTo>
                    <a:pt x="667384" y="0"/>
                  </a:moveTo>
                  <a:lnTo>
                    <a:pt x="615233" y="1686"/>
                  </a:lnTo>
                  <a:lnTo>
                    <a:pt x="564178" y="6662"/>
                  </a:lnTo>
                  <a:lnTo>
                    <a:pt x="514369" y="14803"/>
                  </a:lnTo>
                  <a:lnTo>
                    <a:pt x="465954" y="25985"/>
                  </a:lnTo>
                  <a:lnTo>
                    <a:pt x="419082" y="40083"/>
                  </a:lnTo>
                  <a:lnTo>
                    <a:pt x="373900" y="56973"/>
                  </a:lnTo>
                  <a:lnTo>
                    <a:pt x="330557" y="76529"/>
                  </a:lnTo>
                  <a:lnTo>
                    <a:pt x="289202" y="98627"/>
                  </a:lnTo>
                  <a:lnTo>
                    <a:pt x="249983" y="123144"/>
                  </a:lnTo>
                  <a:lnTo>
                    <a:pt x="213048" y="149953"/>
                  </a:lnTo>
                  <a:lnTo>
                    <a:pt x="178547" y="178931"/>
                  </a:lnTo>
                  <a:lnTo>
                    <a:pt x="146627" y="209953"/>
                  </a:lnTo>
                  <a:lnTo>
                    <a:pt x="117436" y="242895"/>
                  </a:lnTo>
                  <a:lnTo>
                    <a:pt x="91124" y="277631"/>
                  </a:lnTo>
                  <a:lnTo>
                    <a:pt x="67839" y="314038"/>
                  </a:lnTo>
                  <a:lnTo>
                    <a:pt x="47729" y="351990"/>
                  </a:lnTo>
                  <a:lnTo>
                    <a:pt x="30942" y="391363"/>
                  </a:lnTo>
                  <a:lnTo>
                    <a:pt x="17627" y="432034"/>
                  </a:lnTo>
                  <a:lnTo>
                    <a:pt x="7933" y="473876"/>
                  </a:lnTo>
                  <a:lnTo>
                    <a:pt x="2008" y="516765"/>
                  </a:lnTo>
                  <a:lnTo>
                    <a:pt x="0" y="560578"/>
                  </a:lnTo>
                  <a:lnTo>
                    <a:pt x="2008" y="604383"/>
                  </a:lnTo>
                  <a:lnTo>
                    <a:pt x="7933" y="647267"/>
                  </a:lnTo>
                  <a:lnTo>
                    <a:pt x="17627" y="689105"/>
                  </a:lnTo>
                  <a:lnTo>
                    <a:pt x="30942" y="729771"/>
                  </a:lnTo>
                  <a:lnTo>
                    <a:pt x="47729" y="769142"/>
                  </a:lnTo>
                  <a:lnTo>
                    <a:pt x="67839" y="807093"/>
                  </a:lnTo>
                  <a:lnTo>
                    <a:pt x="91124" y="843498"/>
                  </a:lnTo>
                  <a:lnTo>
                    <a:pt x="117436" y="878234"/>
                  </a:lnTo>
                  <a:lnTo>
                    <a:pt x="146627" y="911176"/>
                  </a:lnTo>
                  <a:lnTo>
                    <a:pt x="178547" y="942198"/>
                  </a:lnTo>
                  <a:lnTo>
                    <a:pt x="213048" y="971177"/>
                  </a:lnTo>
                  <a:lnTo>
                    <a:pt x="249983" y="997988"/>
                  </a:lnTo>
                  <a:lnTo>
                    <a:pt x="289202" y="1022505"/>
                  </a:lnTo>
                  <a:lnTo>
                    <a:pt x="330557" y="1044606"/>
                  </a:lnTo>
                  <a:lnTo>
                    <a:pt x="373900" y="1064163"/>
                  </a:lnTo>
                  <a:lnTo>
                    <a:pt x="419082" y="1081054"/>
                  </a:lnTo>
                  <a:lnTo>
                    <a:pt x="465954" y="1095154"/>
                  </a:lnTo>
                  <a:lnTo>
                    <a:pt x="514369" y="1106337"/>
                  </a:lnTo>
                  <a:lnTo>
                    <a:pt x="564178" y="1114479"/>
                  </a:lnTo>
                  <a:lnTo>
                    <a:pt x="615233" y="1119456"/>
                  </a:lnTo>
                  <a:lnTo>
                    <a:pt x="667384" y="1121143"/>
                  </a:lnTo>
                  <a:lnTo>
                    <a:pt x="719536" y="1119456"/>
                  </a:lnTo>
                  <a:lnTo>
                    <a:pt x="770591" y="1114479"/>
                  </a:lnTo>
                  <a:lnTo>
                    <a:pt x="820400" y="1106337"/>
                  </a:lnTo>
                  <a:lnTo>
                    <a:pt x="868815" y="1095154"/>
                  </a:lnTo>
                  <a:lnTo>
                    <a:pt x="915687" y="1081054"/>
                  </a:lnTo>
                  <a:lnTo>
                    <a:pt x="960869" y="1064163"/>
                  </a:lnTo>
                  <a:lnTo>
                    <a:pt x="1004212" y="1044606"/>
                  </a:lnTo>
                  <a:lnTo>
                    <a:pt x="1045567" y="1022505"/>
                  </a:lnTo>
                  <a:lnTo>
                    <a:pt x="1084786" y="997988"/>
                  </a:lnTo>
                  <a:lnTo>
                    <a:pt x="1121721" y="971177"/>
                  </a:lnTo>
                  <a:lnTo>
                    <a:pt x="1156222" y="942198"/>
                  </a:lnTo>
                  <a:lnTo>
                    <a:pt x="1188142" y="911176"/>
                  </a:lnTo>
                  <a:lnTo>
                    <a:pt x="1217333" y="878234"/>
                  </a:lnTo>
                  <a:lnTo>
                    <a:pt x="1243645" y="843498"/>
                  </a:lnTo>
                  <a:lnTo>
                    <a:pt x="1266930" y="807093"/>
                  </a:lnTo>
                  <a:lnTo>
                    <a:pt x="1287040" y="769142"/>
                  </a:lnTo>
                  <a:lnTo>
                    <a:pt x="1303827" y="729771"/>
                  </a:lnTo>
                  <a:lnTo>
                    <a:pt x="1317142" y="689105"/>
                  </a:lnTo>
                  <a:lnTo>
                    <a:pt x="1326836" y="647267"/>
                  </a:lnTo>
                  <a:lnTo>
                    <a:pt x="1332761" y="604383"/>
                  </a:lnTo>
                  <a:lnTo>
                    <a:pt x="1334770" y="560578"/>
                  </a:lnTo>
                  <a:lnTo>
                    <a:pt x="1332761" y="516765"/>
                  </a:lnTo>
                  <a:lnTo>
                    <a:pt x="1326836" y="473876"/>
                  </a:lnTo>
                  <a:lnTo>
                    <a:pt x="1317142" y="432034"/>
                  </a:lnTo>
                  <a:lnTo>
                    <a:pt x="1303827" y="391363"/>
                  </a:lnTo>
                  <a:lnTo>
                    <a:pt x="1287040" y="351990"/>
                  </a:lnTo>
                  <a:lnTo>
                    <a:pt x="1266930" y="314038"/>
                  </a:lnTo>
                  <a:lnTo>
                    <a:pt x="1243645" y="277631"/>
                  </a:lnTo>
                  <a:lnTo>
                    <a:pt x="1217333" y="242895"/>
                  </a:lnTo>
                  <a:lnTo>
                    <a:pt x="1188142" y="209953"/>
                  </a:lnTo>
                  <a:lnTo>
                    <a:pt x="1156222" y="178931"/>
                  </a:lnTo>
                  <a:lnTo>
                    <a:pt x="1121721" y="149953"/>
                  </a:lnTo>
                  <a:lnTo>
                    <a:pt x="1084786" y="123144"/>
                  </a:lnTo>
                  <a:lnTo>
                    <a:pt x="1045567" y="98627"/>
                  </a:lnTo>
                  <a:lnTo>
                    <a:pt x="1004212" y="76529"/>
                  </a:lnTo>
                  <a:lnTo>
                    <a:pt x="960869" y="56973"/>
                  </a:lnTo>
                  <a:lnTo>
                    <a:pt x="915687" y="40083"/>
                  </a:lnTo>
                  <a:lnTo>
                    <a:pt x="868815" y="25985"/>
                  </a:lnTo>
                  <a:lnTo>
                    <a:pt x="820400" y="14803"/>
                  </a:lnTo>
                  <a:lnTo>
                    <a:pt x="770591" y="6662"/>
                  </a:lnTo>
                  <a:lnTo>
                    <a:pt x="719536" y="1686"/>
                  </a:lnTo>
                  <a:lnTo>
                    <a:pt x="667384" y="0"/>
                  </a:lnTo>
                  <a:close/>
                </a:path>
              </a:pathLst>
            </a:custGeom>
            <a:solidFill>
              <a:srgbClr val="DFE0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912745" y="4754498"/>
              <a:ext cx="1334770" cy="1121410"/>
            </a:xfrm>
            <a:custGeom>
              <a:avLst/>
              <a:gdLst/>
              <a:ahLst/>
              <a:cxnLst/>
              <a:rect l="l" t="t" r="r" b="b"/>
              <a:pathLst>
                <a:path w="1334770" h="1121410">
                  <a:moveTo>
                    <a:pt x="0" y="560578"/>
                  </a:moveTo>
                  <a:lnTo>
                    <a:pt x="2008" y="516765"/>
                  </a:lnTo>
                  <a:lnTo>
                    <a:pt x="7933" y="473876"/>
                  </a:lnTo>
                  <a:lnTo>
                    <a:pt x="17627" y="432034"/>
                  </a:lnTo>
                  <a:lnTo>
                    <a:pt x="30942" y="391363"/>
                  </a:lnTo>
                  <a:lnTo>
                    <a:pt x="47729" y="351990"/>
                  </a:lnTo>
                  <a:lnTo>
                    <a:pt x="67839" y="314038"/>
                  </a:lnTo>
                  <a:lnTo>
                    <a:pt x="91124" y="277631"/>
                  </a:lnTo>
                  <a:lnTo>
                    <a:pt x="117436" y="242895"/>
                  </a:lnTo>
                  <a:lnTo>
                    <a:pt x="146627" y="209953"/>
                  </a:lnTo>
                  <a:lnTo>
                    <a:pt x="178547" y="178931"/>
                  </a:lnTo>
                  <a:lnTo>
                    <a:pt x="213048" y="149953"/>
                  </a:lnTo>
                  <a:lnTo>
                    <a:pt x="249983" y="123144"/>
                  </a:lnTo>
                  <a:lnTo>
                    <a:pt x="289202" y="98627"/>
                  </a:lnTo>
                  <a:lnTo>
                    <a:pt x="330557" y="76529"/>
                  </a:lnTo>
                  <a:lnTo>
                    <a:pt x="373900" y="56973"/>
                  </a:lnTo>
                  <a:lnTo>
                    <a:pt x="419082" y="40083"/>
                  </a:lnTo>
                  <a:lnTo>
                    <a:pt x="465954" y="25985"/>
                  </a:lnTo>
                  <a:lnTo>
                    <a:pt x="514369" y="14803"/>
                  </a:lnTo>
                  <a:lnTo>
                    <a:pt x="564178" y="6662"/>
                  </a:lnTo>
                  <a:lnTo>
                    <a:pt x="615233" y="1686"/>
                  </a:lnTo>
                  <a:lnTo>
                    <a:pt x="667384" y="0"/>
                  </a:lnTo>
                  <a:lnTo>
                    <a:pt x="719536" y="1686"/>
                  </a:lnTo>
                  <a:lnTo>
                    <a:pt x="770591" y="6662"/>
                  </a:lnTo>
                  <a:lnTo>
                    <a:pt x="820400" y="14803"/>
                  </a:lnTo>
                  <a:lnTo>
                    <a:pt x="868815" y="25985"/>
                  </a:lnTo>
                  <a:lnTo>
                    <a:pt x="915687" y="40083"/>
                  </a:lnTo>
                  <a:lnTo>
                    <a:pt x="960869" y="56973"/>
                  </a:lnTo>
                  <a:lnTo>
                    <a:pt x="1004212" y="76529"/>
                  </a:lnTo>
                  <a:lnTo>
                    <a:pt x="1045567" y="98627"/>
                  </a:lnTo>
                  <a:lnTo>
                    <a:pt x="1084786" y="123144"/>
                  </a:lnTo>
                  <a:lnTo>
                    <a:pt x="1121721" y="149953"/>
                  </a:lnTo>
                  <a:lnTo>
                    <a:pt x="1156222" y="178931"/>
                  </a:lnTo>
                  <a:lnTo>
                    <a:pt x="1188142" y="209953"/>
                  </a:lnTo>
                  <a:lnTo>
                    <a:pt x="1217333" y="242895"/>
                  </a:lnTo>
                  <a:lnTo>
                    <a:pt x="1243645" y="277631"/>
                  </a:lnTo>
                  <a:lnTo>
                    <a:pt x="1266930" y="314038"/>
                  </a:lnTo>
                  <a:lnTo>
                    <a:pt x="1287040" y="351990"/>
                  </a:lnTo>
                  <a:lnTo>
                    <a:pt x="1303827" y="391363"/>
                  </a:lnTo>
                  <a:lnTo>
                    <a:pt x="1317142" y="432034"/>
                  </a:lnTo>
                  <a:lnTo>
                    <a:pt x="1326836" y="473876"/>
                  </a:lnTo>
                  <a:lnTo>
                    <a:pt x="1332761" y="516765"/>
                  </a:lnTo>
                  <a:lnTo>
                    <a:pt x="1334770" y="560578"/>
                  </a:lnTo>
                  <a:lnTo>
                    <a:pt x="1332761" y="604383"/>
                  </a:lnTo>
                  <a:lnTo>
                    <a:pt x="1326836" y="647267"/>
                  </a:lnTo>
                  <a:lnTo>
                    <a:pt x="1317142" y="689105"/>
                  </a:lnTo>
                  <a:lnTo>
                    <a:pt x="1303827" y="729771"/>
                  </a:lnTo>
                  <a:lnTo>
                    <a:pt x="1287040" y="769142"/>
                  </a:lnTo>
                  <a:lnTo>
                    <a:pt x="1266930" y="807093"/>
                  </a:lnTo>
                  <a:lnTo>
                    <a:pt x="1243645" y="843498"/>
                  </a:lnTo>
                  <a:lnTo>
                    <a:pt x="1217333" y="878234"/>
                  </a:lnTo>
                  <a:lnTo>
                    <a:pt x="1188142" y="911176"/>
                  </a:lnTo>
                  <a:lnTo>
                    <a:pt x="1156222" y="942198"/>
                  </a:lnTo>
                  <a:lnTo>
                    <a:pt x="1121721" y="971177"/>
                  </a:lnTo>
                  <a:lnTo>
                    <a:pt x="1084786" y="997988"/>
                  </a:lnTo>
                  <a:lnTo>
                    <a:pt x="1045567" y="1022505"/>
                  </a:lnTo>
                  <a:lnTo>
                    <a:pt x="1004212" y="1044606"/>
                  </a:lnTo>
                  <a:lnTo>
                    <a:pt x="960869" y="1064163"/>
                  </a:lnTo>
                  <a:lnTo>
                    <a:pt x="915687" y="1081054"/>
                  </a:lnTo>
                  <a:lnTo>
                    <a:pt x="868815" y="1095154"/>
                  </a:lnTo>
                  <a:lnTo>
                    <a:pt x="820400" y="1106337"/>
                  </a:lnTo>
                  <a:lnTo>
                    <a:pt x="770591" y="1114479"/>
                  </a:lnTo>
                  <a:lnTo>
                    <a:pt x="719536" y="1119456"/>
                  </a:lnTo>
                  <a:lnTo>
                    <a:pt x="667384" y="1121143"/>
                  </a:lnTo>
                  <a:lnTo>
                    <a:pt x="615233" y="1119456"/>
                  </a:lnTo>
                  <a:lnTo>
                    <a:pt x="564178" y="1114479"/>
                  </a:lnTo>
                  <a:lnTo>
                    <a:pt x="514369" y="1106337"/>
                  </a:lnTo>
                  <a:lnTo>
                    <a:pt x="465954" y="1095154"/>
                  </a:lnTo>
                  <a:lnTo>
                    <a:pt x="419082" y="1081054"/>
                  </a:lnTo>
                  <a:lnTo>
                    <a:pt x="373900" y="1064163"/>
                  </a:lnTo>
                  <a:lnTo>
                    <a:pt x="330557" y="1044606"/>
                  </a:lnTo>
                  <a:lnTo>
                    <a:pt x="289202" y="1022505"/>
                  </a:lnTo>
                  <a:lnTo>
                    <a:pt x="249983" y="997988"/>
                  </a:lnTo>
                  <a:lnTo>
                    <a:pt x="213048" y="971177"/>
                  </a:lnTo>
                  <a:lnTo>
                    <a:pt x="178547" y="942198"/>
                  </a:lnTo>
                  <a:lnTo>
                    <a:pt x="146627" y="911176"/>
                  </a:lnTo>
                  <a:lnTo>
                    <a:pt x="117436" y="878234"/>
                  </a:lnTo>
                  <a:lnTo>
                    <a:pt x="91124" y="843498"/>
                  </a:lnTo>
                  <a:lnTo>
                    <a:pt x="67839" y="807093"/>
                  </a:lnTo>
                  <a:lnTo>
                    <a:pt x="47729" y="769142"/>
                  </a:lnTo>
                  <a:lnTo>
                    <a:pt x="30942" y="729771"/>
                  </a:lnTo>
                  <a:lnTo>
                    <a:pt x="17627" y="689105"/>
                  </a:lnTo>
                  <a:lnTo>
                    <a:pt x="7933" y="647267"/>
                  </a:lnTo>
                  <a:lnTo>
                    <a:pt x="2008" y="604383"/>
                  </a:lnTo>
                  <a:lnTo>
                    <a:pt x="0" y="560578"/>
                  </a:lnTo>
                  <a:close/>
                </a:path>
              </a:pathLst>
            </a:custGeom>
            <a:ln w="25399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3260852" y="5014086"/>
            <a:ext cx="6381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15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800" b="1" spc="-5" dirty="0">
                <a:latin typeface="Calibri"/>
                <a:cs typeface="Calibri"/>
              </a:rPr>
              <a:t>минут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4687061" y="4667377"/>
            <a:ext cx="3625850" cy="1439545"/>
            <a:chOff x="4687061" y="4667377"/>
            <a:chExt cx="3625850" cy="1439545"/>
          </a:xfrm>
        </p:grpSpPr>
        <p:sp>
          <p:nvSpPr>
            <p:cNvPr id="17" name="object 17"/>
            <p:cNvSpPr/>
            <p:nvPr/>
          </p:nvSpPr>
          <p:spPr>
            <a:xfrm>
              <a:off x="4699761" y="4680077"/>
              <a:ext cx="3600450" cy="1414145"/>
            </a:xfrm>
            <a:custGeom>
              <a:avLst/>
              <a:gdLst/>
              <a:ahLst/>
              <a:cxnLst/>
              <a:rect l="l" t="t" r="r" b="b"/>
              <a:pathLst>
                <a:path w="3600450" h="1414145">
                  <a:moveTo>
                    <a:pt x="1800225" y="0"/>
                  </a:moveTo>
                  <a:lnTo>
                    <a:pt x="1732740" y="487"/>
                  </a:lnTo>
                  <a:lnTo>
                    <a:pt x="1665882" y="1938"/>
                  </a:lnTo>
                  <a:lnTo>
                    <a:pt x="1599693" y="4336"/>
                  </a:lnTo>
                  <a:lnTo>
                    <a:pt x="1534219" y="7664"/>
                  </a:lnTo>
                  <a:lnTo>
                    <a:pt x="1469501" y="11904"/>
                  </a:lnTo>
                  <a:lnTo>
                    <a:pt x="1405584" y="17040"/>
                  </a:lnTo>
                  <a:lnTo>
                    <a:pt x="1342511" y="23053"/>
                  </a:lnTo>
                  <a:lnTo>
                    <a:pt x="1280325" y="29928"/>
                  </a:lnTo>
                  <a:lnTo>
                    <a:pt x="1219071" y="37648"/>
                  </a:lnTo>
                  <a:lnTo>
                    <a:pt x="1158791" y="46194"/>
                  </a:lnTo>
                  <a:lnTo>
                    <a:pt x="1099530" y="55550"/>
                  </a:lnTo>
                  <a:lnTo>
                    <a:pt x="1041330" y="65699"/>
                  </a:lnTo>
                  <a:lnTo>
                    <a:pt x="984236" y="76624"/>
                  </a:lnTo>
                  <a:lnTo>
                    <a:pt x="928290" y="88308"/>
                  </a:lnTo>
                  <a:lnTo>
                    <a:pt x="873536" y="100733"/>
                  </a:lnTo>
                  <a:lnTo>
                    <a:pt x="820019" y="113883"/>
                  </a:lnTo>
                  <a:lnTo>
                    <a:pt x="767781" y="127740"/>
                  </a:lnTo>
                  <a:lnTo>
                    <a:pt x="716865" y="142288"/>
                  </a:lnTo>
                  <a:lnTo>
                    <a:pt x="667316" y="157509"/>
                  </a:lnTo>
                  <a:lnTo>
                    <a:pt x="619177" y="173386"/>
                  </a:lnTo>
                  <a:lnTo>
                    <a:pt x="572492" y="189903"/>
                  </a:lnTo>
                  <a:lnTo>
                    <a:pt x="527304" y="207041"/>
                  </a:lnTo>
                  <a:lnTo>
                    <a:pt x="483656" y="224785"/>
                  </a:lnTo>
                  <a:lnTo>
                    <a:pt x="441592" y="243116"/>
                  </a:lnTo>
                  <a:lnTo>
                    <a:pt x="401155" y="262018"/>
                  </a:lnTo>
                  <a:lnTo>
                    <a:pt x="362390" y="281474"/>
                  </a:lnTo>
                  <a:lnTo>
                    <a:pt x="325340" y="301466"/>
                  </a:lnTo>
                  <a:lnTo>
                    <a:pt x="290047" y="321978"/>
                  </a:lnTo>
                  <a:lnTo>
                    <a:pt x="256557" y="342992"/>
                  </a:lnTo>
                  <a:lnTo>
                    <a:pt x="224911" y="364492"/>
                  </a:lnTo>
                  <a:lnTo>
                    <a:pt x="167330" y="408879"/>
                  </a:lnTo>
                  <a:lnTo>
                    <a:pt x="117652" y="455002"/>
                  </a:lnTo>
                  <a:lnTo>
                    <a:pt x="76226" y="502725"/>
                  </a:lnTo>
                  <a:lnTo>
                    <a:pt x="43399" y="551912"/>
                  </a:lnTo>
                  <a:lnTo>
                    <a:pt x="19520" y="602424"/>
                  </a:lnTo>
                  <a:lnTo>
                    <a:pt x="4938" y="654126"/>
                  </a:lnTo>
                  <a:lnTo>
                    <a:pt x="0" y="706882"/>
                  </a:lnTo>
                  <a:lnTo>
                    <a:pt x="1241" y="733386"/>
                  </a:lnTo>
                  <a:lnTo>
                    <a:pt x="11045" y="785638"/>
                  </a:lnTo>
                  <a:lnTo>
                    <a:pt x="30320" y="836768"/>
                  </a:lnTo>
                  <a:lnTo>
                    <a:pt x="58716" y="886640"/>
                  </a:lnTo>
                  <a:lnTo>
                    <a:pt x="95886" y="935117"/>
                  </a:lnTo>
                  <a:lnTo>
                    <a:pt x="141481" y="982062"/>
                  </a:lnTo>
                  <a:lnTo>
                    <a:pt x="195154" y="1027339"/>
                  </a:lnTo>
                  <a:lnTo>
                    <a:pt x="256557" y="1070811"/>
                  </a:lnTo>
                  <a:lnTo>
                    <a:pt x="290047" y="1091827"/>
                  </a:lnTo>
                  <a:lnTo>
                    <a:pt x="325340" y="1112340"/>
                  </a:lnTo>
                  <a:lnTo>
                    <a:pt x="362390" y="1132334"/>
                  </a:lnTo>
                  <a:lnTo>
                    <a:pt x="401155" y="1151792"/>
                  </a:lnTo>
                  <a:lnTo>
                    <a:pt x="441592" y="1170695"/>
                  </a:lnTo>
                  <a:lnTo>
                    <a:pt x="483656" y="1189028"/>
                  </a:lnTo>
                  <a:lnTo>
                    <a:pt x="527303" y="1206773"/>
                  </a:lnTo>
                  <a:lnTo>
                    <a:pt x="572492" y="1223912"/>
                  </a:lnTo>
                  <a:lnTo>
                    <a:pt x="619177" y="1240430"/>
                  </a:lnTo>
                  <a:lnTo>
                    <a:pt x="667316" y="1256308"/>
                  </a:lnTo>
                  <a:lnTo>
                    <a:pt x="716865" y="1271530"/>
                  </a:lnTo>
                  <a:lnTo>
                    <a:pt x="767781" y="1286079"/>
                  </a:lnTo>
                  <a:lnTo>
                    <a:pt x="820019" y="1299937"/>
                  </a:lnTo>
                  <a:lnTo>
                    <a:pt x="873536" y="1313088"/>
                  </a:lnTo>
                  <a:lnTo>
                    <a:pt x="928290" y="1325514"/>
                  </a:lnTo>
                  <a:lnTo>
                    <a:pt x="984236" y="1337198"/>
                  </a:lnTo>
                  <a:lnTo>
                    <a:pt x="1041330" y="1348124"/>
                  </a:lnTo>
                  <a:lnTo>
                    <a:pt x="1099530" y="1358274"/>
                  </a:lnTo>
                  <a:lnTo>
                    <a:pt x="1158791" y="1367630"/>
                  </a:lnTo>
                  <a:lnTo>
                    <a:pt x="1219071" y="1376177"/>
                  </a:lnTo>
                  <a:lnTo>
                    <a:pt x="1280325" y="1383897"/>
                  </a:lnTo>
                  <a:lnTo>
                    <a:pt x="1342511" y="1390772"/>
                  </a:lnTo>
                  <a:lnTo>
                    <a:pt x="1405584" y="1396786"/>
                  </a:lnTo>
                  <a:lnTo>
                    <a:pt x="1469501" y="1401922"/>
                  </a:lnTo>
                  <a:lnTo>
                    <a:pt x="1534219" y="1406162"/>
                  </a:lnTo>
                  <a:lnTo>
                    <a:pt x="1599693" y="1409490"/>
                  </a:lnTo>
                  <a:lnTo>
                    <a:pt x="1665882" y="1411888"/>
                  </a:lnTo>
                  <a:lnTo>
                    <a:pt x="1732740" y="1413339"/>
                  </a:lnTo>
                  <a:lnTo>
                    <a:pt x="1800225" y="1413827"/>
                  </a:lnTo>
                  <a:lnTo>
                    <a:pt x="1867717" y="1413339"/>
                  </a:lnTo>
                  <a:lnTo>
                    <a:pt x="1934583" y="1411888"/>
                  </a:lnTo>
                  <a:lnTo>
                    <a:pt x="2000778" y="1409490"/>
                  </a:lnTo>
                  <a:lnTo>
                    <a:pt x="2066259" y="1406162"/>
                  </a:lnTo>
                  <a:lnTo>
                    <a:pt x="2130982" y="1401922"/>
                  </a:lnTo>
                  <a:lnTo>
                    <a:pt x="2194904" y="1396786"/>
                  </a:lnTo>
                  <a:lnTo>
                    <a:pt x="2257981" y="1390772"/>
                  </a:lnTo>
                  <a:lnTo>
                    <a:pt x="2320170" y="1383897"/>
                  </a:lnTo>
                  <a:lnTo>
                    <a:pt x="2381427" y="1376177"/>
                  </a:lnTo>
                  <a:lnTo>
                    <a:pt x="2441709" y="1367630"/>
                  </a:lnTo>
                  <a:lnTo>
                    <a:pt x="2500973" y="1358274"/>
                  </a:lnTo>
                  <a:lnTo>
                    <a:pt x="2559174" y="1348124"/>
                  </a:lnTo>
                  <a:lnTo>
                    <a:pt x="2616269" y="1337198"/>
                  </a:lnTo>
                  <a:lnTo>
                    <a:pt x="2672216" y="1325514"/>
                  </a:lnTo>
                  <a:lnTo>
                    <a:pt x="2726969" y="1313088"/>
                  </a:lnTo>
                  <a:lnTo>
                    <a:pt x="2780486" y="1299937"/>
                  </a:lnTo>
                  <a:lnTo>
                    <a:pt x="2832724" y="1286079"/>
                  </a:lnTo>
                  <a:lnTo>
                    <a:pt x="2883638" y="1271530"/>
                  </a:lnTo>
                  <a:lnTo>
                    <a:pt x="2933186" y="1256308"/>
                  </a:lnTo>
                  <a:lnTo>
                    <a:pt x="2981323" y="1240430"/>
                  </a:lnTo>
                  <a:lnTo>
                    <a:pt x="3028007" y="1223912"/>
                  </a:lnTo>
                  <a:lnTo>
                    <a:pt x="3073193" y="1206773"/>
                  </a:lnTo>
                  <a:lnTo>
                    <a:pt x="3116839" y="1189028"/>
                  </a:lnTo>
                  <a:lnTo>
                    <a:pt x="3158900" y="1170695"/>
                  </a:lnTo>
                  <a:lnTo>
                    <a:pt x="3199334" y="1151792"/>
                  </a:lnTo>
                  <a:lnTo>
                    <a:pt x="3238096" y="1132334"/>
                  </a:lnTo>
                  <a:lnTo>
                    <a:pt x="3275144" y="1112340"/>
                  </a:lnTo>
                  <a:lnTo>
                    <a:pt x="3310434" y="1091827"/>
                  </a:lnTo>
                  <a:lnTo>
                    <a:pt x="3343922" y="1070811"/>
                  </a:lnTo>
                  <a:lnTo>
                    <a:pt x="3375564" y="1049309"/>
                  </a:lnTo>
                  <a:lnTo>
                    <a:pt x="3433140" y="1004918"/>
                  </a:lnTo>
                  <a:lnTo>
                    <a:pt x="3482812" y="958790"/>
                  </a:lnTo>
                  <a:lnTo>
                    <a:pt x="3524233" y="911062"/>
                  </a:lnTo>
                  <a:lnTo>
                    <a:pt x="3557056" y="861870"/>
                  </a:lnTo>
                  <a:lnTo>
                    <a:pt x="3580931" y="811352"/>
                  </a:lnTo>
                  <a:lnTo>
                    <a:pt x="3595512" y="759643"/>
                  </a:lnTo>
                  <a:lnTo>
                    <a:pt x="3600449" y="706882"/>
                  </a:lnTo>
                  <a:lnTo>
                    <a:pt x="3599208" y="680381"/>
                  </a:lnTo>
                  <a:lnTo>
                    <a:pt x="3589405" y="628135"/>
                  </a:lnTo>
                  <a:lnTo>
                    <a:pt x="3570134" y="577011"/>
                  </a:lnTo>
                  <a:lnTo>
                    <a:pt x="3541741" y="527144"/>
                  </a:lnTo>
                  <a:lnTo>
                    <a:pt x="3504576" y="478672"/>
                  </a:lnTo>
                  <a:lnTo>
                    <a:pt x="3458985" y="431732"/>
                  </a:lnTo>
                  <a:lnTo>
                    <a:pt x="3405318" y="386460"/>
                  </a:lnTo>
                  <a:lnTo>
                    <a:pt x="3343922" y="342992"/>
                  </a:lnTo>
                  <a:lnTo>
                    <a:pt x="3310434" y="321978"/>
                  </a:lnTo>
                  <a:lnTo>
                    <a:pt x="3275144" y="301466"/>
                  </a:lnTo>
                  <a:lnTo>
                    <a:pt x="3238096" y="281474"/>
                  </a:lnTo>
                  <a:lnTo>
                    <a:pt x="3199334" y="262018"/>
                  </a:lnTo>
                  <a:lnTo>
                    <a:pt x="3158900" y="243116"/>
                  </a:lnTo>
                  <a:lnTo>
                    <a:pt x="3116839" y="224785"/>
                  </a:lnTo>
                  <a:lnTo>
                    <a:pt x="3073193" y="207041"/>
                  </a:lnTo>
                  <a:lnTo>
                    <a:pt x="3028007" y="189903"/>
                  </a:lnTo>
                  <a:lnTo>
                    <a:pt x="2981323" y="173386"/>
                  </a:lnTo>
                  <a:lnTo>
                    <a:pt x="2933186" y="157509"/>
                  </a:lnTo>
                  <a:lnTo>
                    <a:pt x="2883638" y="142288"/>
                  </a:lnTo>
                  <a:lnTo>
                    <a:pt x="2832724" y="127740"/>
                  </a:lnTo>
                  <a:lnTo>
                    <a:pt x="2780486" y="113883"/>
                  </a:lnTo>
                  <a:lnTo>
                    <a:pt x="2726969" y="100733"/>
                  </a:lnTo>
                  <a:lnTo>
                    <a:pt x="2672216" y="88308"/>
                  </a:lnTo>
                  <a:lnTo>
                    <a:pt x="2616269" y="76624"/>
                  </a:lnTo>
                  <a:lnTo>
                    <a:pt x="2559174" y="65699"/>
                  </a:lnTo>
                  <a:lnTo>
                    <a:pt x="2500973" y="55550"/>
                  </a:lnTo>
                  <a:lnTo>
                    <a:pt x="2441709" y="46194"/>
                  </a:lnTo>
                  <a:lnTo>
                    <a:pt x="2381427" y="37648"/>
                  </a:lnTo>
                  <a:lnTo>
                    <a:pt x="2320170" y="29928"/>
                  </a:lnTo>
                  <a:lnTo>
                    <a:pt x="2257981" y="23053"/>
                  </a:lnTo>
                  <a:lnTo>
                    <a:pt x="2194904" y="17040"/>
                  </a:lnTo>
                  <a:lnTo>
                    <a:pt x="2130982" y="11904"/>
                  </a:lnTo>
                  <a:lnTo>
                    <a:pt x="2066259" y="7664"/>
                  </a:lnTo>
                  <a:lnTo>
                    <a:pt x="2000778" y="4336"/>
                  </a:lnTo>
                  <a:lnTo>
                    <a:pt x="1934583" y="1938"/>
                  </a:lnTo>
                  <a:lnTo>
                    <a:pt x="1867717" y="487"/>
                  </a:lnTo>
                  <a:lnTo>
                    <a:pt x="1800225" y="0"/>
                  </a:lnTo>
                  <a:close/>
                </a:path>
              </a:pathLst>
            </a:custGeom>
            <a:solidFill>
              <a:srgbClr val="DFE0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699761" y="4680077"/>
              <a:ext cx="3600450" cy="1414145"/>
            </a:xfrm>
            <a:custGeom>
              <a:avLst/>
              <a:gdLst/>
              <a:ahLst/>
              <a:cxnLst/>
              <a:rect l="l" t="t" r="r" b="b"/>
              <a:pathLst>
                <a:path w="3600450" h="1414145">
                  <a:moveTo>
                    <a:pt x="0" y="706882"/>
                  </a:moveTo>
                  <a:lnTo>
                    <a:pt x="4938" y="654126"/>
                  </a:lnTo>
                  <a:lnTo>
                    <a:pt x="19520" y="602424"/>
                  </a:lnTo>
                  <a:lnTo>
                    <a:pt x="43399" y="551912"/>
                  </a:lnTo>
                  <a:lnTo>
                    <a:pt x="76226" y="502725"/>
                  </a:lnTo>
                  <a:lnTo>
                    <a:pt x="117652" y="455002"/>
                  </a:lnTo>
                  <a:lnTo>
                    <a:pt x="167330" y="408879"/>
                  </a:lnTo>
                  <a:lnTo>
                    <a:pt x="224911" y="364492"/>
                  </a:lnTo>
                  <a:lnTo>
                    <a:pt x="256557" y="342992"/>
                  </a:lnTo>
                  <a:lnTo>
                    <a:pt x="290047" y="321978"/>
                  </a:lnTo>
                  <a:lnTo>
                    <a:pt x="325340" y="301466"/>
                  </a:lnTo>
                  <a:lnTo>
                    <a:pt x="362390" y="281474"/>
                  </a:lnTo>
                  <a:lnTo>
                    <a:pt x="401155" y="262018"/>
                  </a:lnTo>
                  <a:lnTo>
                    <a:pt x="441592" y="243116"/>
                  </a:lnTo>
                  <a:lnTo>
                    <a:pt x="483656" y="224785"/>
                  </a:lnTo>
                  <a:lnTo>
                    <a:pt x="527304" y="207041"/>
                  </a:lnTo>
                  <a:lnTo>
                    <a:pt x="572492" y="189903"/>
                  </a:lnTo>
                  <a:lnTo>
                    <a:pt x="619177" y="173386"/>
                  </a:lnTo>
                  <a:lnTo>
                    <a:pt x="667316" y="157509"/>
                  </a:lnTo>
                  <a:lnTo>
                    <a:pt x="716865" y="142288"/>
                  </a:lnTo>
                  <a:lnTo>
                    <a:pt x="767781" y="127740"/>
                  </a:lnTo>
                  <a:lnTo>
                    <a:pt x="820019" y="113883"/>
                  </a:lnTo>
                  <a:lnTo>
                    <a:pt x="873536" y="100733"/>
                  </a:lnTo>
                  <a:lnTo>
                    <a:pt x="928290" y="88308"/>
                  </a:lnTo>
                  <a:lnTo>
                    <a:pt x="984236" y="76624"/>
                  </a:lnTo>
                  <a:lnTo>
                    <a:pt x="1041330" y="65699"/>
                  </a:lnTo>
                  <a:lnTo>
                    <a:pt x="1099530" y="55550"/>
                  </a:lnTo>
                  <a:lnTo>
                    <a:pt x="1158791" y="46194"/>
                  </a:lnTo>
                  <a:lnTo>
                    <a:pt x="1219071" y="37648"/>
                  </a:lnTo>
                  <a:lnTo>
                    <a:pt x="1280325" y="29928"/>
                  </a:lnTo>
                  <a:lnTo>
                    <a:pt x="1342511" y="23053"/>
                  </a:lnTo>
                  <a:lnTo>
                    <a:pt x="1405584" y="17040"/>
                  </a:lnTo>
                  <a:lnTo>
                    <a:pt x="1469501" y="11904"/>
                  </a:lnTo>
                  <a:lnTo>
                    <a:pt x="1534219" y="7664"/>
                  </a:lnTo>
                  <a:lnTo>
                    <a:pt x="1599693" y="4336"/>
                  </a:lnTo>
                  <a:lnTo>
                    <a:pt x="1665882" y="1938"/>
                  </a:lnTo>
                  <a:lnTo>
                    <a:pt x="1732740" y="487"/>
                  </a:lnTo>
                  <a:lnTo>
                    <a:pt x="1800225" y="0"/>
                  </a:lnTo>
                  <a:lnTo>
                    <a:pt x="1867717" y="487"/>
                  </a:lnTo>
                  <a:lnTo>
                    <a:pt x="1934583" y="1938"/>
                  </a:lnTo>
                  <a:lnTo>
                    <a:pt x="2000778" y="4336"/>
                  </a:lnTo>
                  <a:lnTo>
                    <a:pt x="2066259" y="7664"/>
                  </a:lnTo>
                  <a:lnTo>
                    <a:pt x="2130982" y="11904"/>
                  </a:lnTo>
                  <a:lnTo>
                    <a:pt x="2194904" y="17040"/>
                  </a:lnTo>
                  <a:lnTo>
                    <a:pt x="2257981" y="23053"/>
                  </a:lnTo>
                  <a:lnTo>
                    <a:pt x="2320170" y="29928"/>
                  </a:lnTo>
                  <a:lnTo>
                    <a:pt x="2381427" y="37648"/>
                  </a:lnTo>
                  <a:lnTo>
                    <a:pt x="2441709" y="46194"/>
                  </a:lnTo>
                  <a:lnTo>
                    <a:pt x="2500973" y="55550"/>
                  </a:lnTo>
                  <a:lnTo>
                    <a:pt x="2559174" y="65699"/>
                  </a:lnTo>
                  <a:lnTo>
                    <a:pt x="2616269" y="76624"/>
                  </a:lnTo>
                  <a:lnTo>
                    <a:pt x="2672216" y="88308"/>
                  </a:lnTo>
                  <a:lnTo>
                    <a:pt x="2726969" y="100733"/>
                  </a:lnTo>
                  <a:lnTo>
                    <a:pt x="2780486" y="113883"/>
                  </a:lnTo>
                  <a:lnTo>
                    <a:pt x="2832724" y="127740"/>
                  </a:lnTo>
                  <a:lnTo>
                    <a:pt x="2883638" y="142288"/>
                  </a:lnTo>
                  <a:lnTo>
                    <a:pt x="2933186" y="157509"/>
                  </a:lnTo>
                  <a:lnTo>
                    <a:pt x="2981323" y="173386"/>
                  </a:lnTo>
                  <a:lnTo>
                    <a:pt x="3028007" y="189903"/>
                  </a:lnTo>
                  <a:lnTo>
                    <a:pt x="3073193" y="207041"/>
                  </a:lnTo>
                  <a:lnTo>
                    <a:pt x="3116839" y="224785"/>
                  </a:lnTo>
                  <a:lnTo>
                    <a:pt x="3158900" y="243116"/>
                  </a:lnTo>
                  <a:lnTo>
                    <a:pt x="3199334" y="262018"/>
                  </a:lnTo>
                  <a:lnTo>
                    <a:pt x="3238096" y="281474"/>
                  </a:lnTo>
                  <a:lnTo>
                    <a:pt x="3275144" y="301466"/>
                  </a:lnTo>
                  <a:lnTo>
                    <a:pt x="3310434" y="321978"/>
                  </a:lnTo>
                  <a:lnTo>
                    <a:pt x="3343922" y="342992"/>
                  </a:lnTo>
                  <a:lnTo>
                    <a:pt x="3375564" y="364492"/>
                  </a:lnTo>
                  <a:lnTo>
                    <a:pt x="3433140" y="408879"/>
                  </a:lnTo>
                  <a:lnTo>
                    <a:pt x="3482812" y="455002"/>
                  </a:lnTo>
                  <a:lnTo>
                    <a:pt x="3524233" y="502725"/>
                  </a:lnTo>
                  <a:lnTo>
                    <a:pt x="3557056" y="551912"/>
                  </a:lnTo>
                  <a:lnTo>
                    <a:pt x="3580931" y="602424"/>
                  </a:lnTo>
                  <a:lnTo>
                    <a:pt x="3595512" y="654126"/>
                  </a:lnTo>
                  <a:lnTo>
                    <a:pt x="3600449" y="706882"/>
                  </a:lnTo>
                  <a:lnTo>
                    <a:pt x="3599208" y="733386"/>
                  </a:lnTo>
                  <a:lnTo>
                    <a:pt x="3589405" y="785638"/>
                  </a:lnTo>
                  <a:lnTo>
                    <a:pt x="3570134" y="836768"/>
                  </a:lnTo>
                  <a:lnTo>
                    <a:pt x="3541741" y="886640"/>
                  </a:lnTo>
                  <a:lnTo>
                    <a:pt x="3504576" y="935117"/>
                  </a:lnTo>
                  <a:lnTo>
                    <a:pt x="3458985" y="982062"/>
                  </a:lnTo>
                  <a:lnTo>
                    <a:pt x="3405318" y="1027339"/>
                  </a:lnTo>
                  <a:lnTo>
                    <a:pt x="3343922" y="1070811"/>
                  </a:lnTo>
                  <a:lnTo>
                    <a:pt x="3310434" y="1091827"/>
                  </a:lnTo>
                  <a:lnTo>
                    <a:pt x="3275144" y="1112340"/>
                  </a:lnTo>
                  <a:lnTo>
                    <a:pt x="3238096" y="1132334"/>
                  </a:lnTo>
                  <a:lnTo>
                    <a:pt x="3199334" y="1151792"/>
                  </a:lnTo>
                  <a:lnTo>
                    <a:pt x="3158900" y="1170695"/>
                  </a:lnTo>
                  <a:lnTo>
                    <a:pt x="3116839" y="1189028"/>
                  </a:lnTo>
                  <a:lnTo>
                    <a:pt x="3073193" y="1206773"/>
                  </a:lnTo>
                  <a:lnTo>
                    <a:pt x="3028007" y="1223912"/>
                  </a:lnTo>
                  <a:lnTo>
                    <a:pt x="2981323" y="1240430"/>
                  </a:lnTo>
                  <a:lnTo>
                    <a:pt x="2933186" y="1256308"/>
                  </a:lnTo>
                  <a:lnTo>
                    <a:pt x="2883638" y="1271530"/>
                  </a:lnTo>
                  <a:lnTo>
                    <a:pt x="2832724" y="1286079"/>
                  </a:lnTo>
                  <a:lnTo>
                    <a:pt x="2780486" y="1299937"/>
                  </a:lnTo>
                  <a:lnTo>
                    <a:pt x="2726969" y="1313088"/>
                  </a:lnTo>
                  <a:lnTo>
                    <a:pt x="2672216" y="1325514"/>
                  </a:lnTo>
                  <a:lnTo>
                    <a:pt x="2616269" y="1337198"/>
                  </a:lnTo>
                  <a:lnTo>
                    <a:pt x="2559174" y="1348124"/>
                  </a:lnTo>
                  <a:lnTo>
                    <a:pt x="2500973" y="1358274"/>
                  </a:lnTo>
                  <a:lnTo>
                    <a:pt x="2441709" y="1367630"/>
                  </a:lnTo>
                  <a:lnTo>
                    <a:pt x="2381427" y="1376177"/>
                  </a:lnTo>
                  <a:lnTo>
                    <a:pt x="2320170" y="1383897"/>
                  </a:lnTo>
                  <a:lnTo>
                    <a:pt x="2257981" y="1390772"/>
                  </a:lnTo>
                  <a:lnTo>
                    <a:pt x="2194904" y="1396786"/>
                  </a:lnTo>
                  <a:lnTo>
                    <a:pt x="2130982" y="1401922"/>
                  </a:lnTo>
                  <a:lnTo>
                    <a:pt x="2066259" y="1406162"/>
                  </a:lnTo>
                  <a:lnTo>
                    <a:pt x="2000778" y="1409490"/>
                  </a:lnTo>
                  <a:lnTo>
                    <a:pt x="1934583" y="1411888"/>
                  </a:lnTo>
                  <a:lnTo>
                    <a:pt x="1867717" y="1413339"/>
                  </a:lnTo>
                  <a:lnTo>
                    <a:pt x="1800225" y="1413827"/>
                  </a:lnTo>
                  <a:lnTo>
                    <a:pt x="1732740" y="1413339"/>
                  </a:lnTo>
                  <a:lnTo>
                    <a:pt x="1665882" y="1411888"/>
                  </a:lnTo>
                  <a:lnTo>
                    <a:pt x="1599693" y="1409490"/>
                  </a:lnTo>
                  <a:lnTo>
                    <a:pt x="1534219" y="1406162"/>
                  </a:lnTo>
                  <a:lnTo>
                    <a:pt x="1469501" y="1401922"/>
                  </a:lnTo>
                  <a:lnTo>
                    <a:pt x="1405584" y="1396786"/>
                  </a:lnTo>
                  <a:lnTo>
                    <a:pt x="1342511" y="1390772"/>
                  </a:lnTo>
                  <a:lnTo>
                    <a:pt x="1280325" y="1383897"/>
                  </a:lnTo>
                  <a:lnTo>
                    <a:pt x="1219071" y="1376177"/>
                  </a:lnTo>
                  <a:lnTo>
                    <a:pt x="1158791" y="1367630"/>
                  </a:lnTo>
                  <a:lnTo>
                    <a:pt x="1099530" y="1358274"/>
                  </a:lnTo>
                  <a:lnTo>
                    <a:pt x="1041330" y="1348124"/>
                  </a:lnTo>
                  <a:lnTo>
                    <a:pt x="984236" y="1337198"/>
                  </a:lnTo>
                  <a:lnTo>
                    <a:pt x="928290" y="1325514"/>
                  </a:lnTo>
                  <a:lnTo>
                    <a:pt x="873536" y="1313088"/>
                  </a:lnTo>
                  <a:lnTo>
                    <a:pt x="820019" y="1299937"/>
                  </a:lnTo>
                  <a:lnTo>
                    <a:pt x="767781" y="1286079"/>
                  </a:lnTo>
                  <a:lnTo>
                    <a:pt x="716865" y="1271530"/>
                  </a:lnTo>
                  <a:lnTo>
                    <a:pt x="667316" y="1256308"/>
                  </a:lnTo>
                  <a:lnTo>
                    <a:pt x="619177" y="1240430"/>
                  </a:lnTo>
                  <a:lnTo>
                    <a:pt x="572492" y="1223912"/>
                  </a:lnTo>
                  <a:lnTo>
                    <a:pt x="527303" y="1206773"/>
                  </a:lnTo>
                  <a:lnTo>
                    <a:pt x="483656" y="1189028"/>
                  </a:lnTo>
                  <a:lnTo>
                    <a:pt x="441592" y="1170695"/>
                  </a:lnTo>
                  <a:lnTo>
                    <a:pt x="401155" y="1151792"/>
                  </a:lnTo>
                  <a:lnTo>
                    <a:pt x="362390" y="1132334"/>
                  </a:lnTo>
                  <a:lnTo>
                    <a:pt x="325340" y="1112340"/>
                  </a:lnTo>
                  <a:lnTo>
                    <a:pt x="290047" y="1091827"/>
                  </a:lnTo>
                  <a:lnTo>
                    <a:pt x="256557" y="1070811"/>
                  </a:lnTo>
                  <a:lnTo>
                    <a:pt x="224911" y="1049309"/>
                  </a:lnTo>
                  <a:lnTo>
                    <a:pt x="167330" y="1004918"/>
                  </a:lnTo>
                  <a:lnTo>
                    <a:pt x="117652" y="958790"/>
                  </a:lnTo>
                  <a:lnTo>
                    <a:pt x="76226" y="911062"/>
                  </a:lnTo>
                  <a:lnTo>
                    <a:pt x="43399" y="861870"/>
                  </a:lnTo>
                  <a:lnTo>
                    <a:pt x="19520" y="811352"/>
                  </a:lnTo>
                  <a:lnTo>
                    <a:pt x="4938" y="759643"/>
                  </a:lnTo>
                  <a:lnTo>
                    <a:pt x="0" y="706882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5444490" y="4753736"/>
            <a:ext cx="2111375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6700" marR="92075" indent="-16637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Calibri"/>
                <a:cs typeface="Calibri"/>
              </a:rPr>
              <a:t>Для участников с </a:t>
            </a:r>
            <a:r>
              <a:rPr sz="1600" spc="-10" dirty="0">
                <a:latin typeface="Calibri"/>
                <a:cs typeface="Calibri"/>
              </a:rPr>
              <a:t>ОВЗ,  </a:t>
            </a:r>
            <a:r>
              <a:rPr sz="1600" spc="-5" dirty="0">
                <a:latin typeface="Calibri"/>
                <a:cs typeface="Calibri"/>
              </a:rPr>
              <a:t>участников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детей-</a:t>
            </a:r>
            <a:endParaRPr sz="1600">
              <a:latin typeface="Calibri"/>
              <a:cs typeface="Calibri"/>
            </a:endParaRPr>
          </a:p>
          <a:p>
            <a:pPr marL="184785" marR="5080" indent="-172720">
              <a:lnSpc>
                <a:spcPct val="100000"/>
              </a:lnSpc>
            </a:pPr>
            <a:r>
              <a:rPr sz="1600" spc="-5" dirty="0">
                <a:latin typeface="Calibri"/>
                <a:cs typeface="Calibri"/>
              </a:rPr>
              <a:t>инвалидов и</a:t>
            </a:r>
            <a:r>
              <a:rPr sz="1600" spc="-8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инвалидов  продолжительность</a:t>
            </a:r>
            <a:endParaRPr sz="1600">
              <a:latin typeface="Calibri"/>
              <a:cs typeface="Calibri"/>
            </a:endParaRPr>
          </a:p>
          <a:p>
            <a:pPr marL="297180">
              <a:lnSpc>
                <a:spcPct val="100000"/>
              </a:lnSpc>
            </a:pPr>
            <a:r>
              <a:rPr sz="1600" spc="-5" dirty="0">
                <a:latin typeface="Calibri"/>
                <a:cs typeface="Calibri"/>
              </a:rPr>
              <a:t>увеличивается на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7800340" y="4800600"/>
            <a:ext cx="1249680" cy="1029335"/>
            <a:chOff x="7800340" y="4800600"/>
            <a:chExt cx="1249680" cy="1029335"/>
          </a:xfrm>
        </p:grpSpPr>
        <p:sp>
          <p:nvSpPr>
            <p:cNvPr id="21" name="object 21"/>
            <p:cNvSpPr/>
            <p:nvPr/>
          </p:nvSpPr>
          <p:spPr>
            <a:xfrm>
              <a:off x="7813040" y="4813300"/>
              <a:ext cx="1224280" cy="1003935"/>
            </a:xfrm>
            <a:custGeom>
              <a:avLst/>
              <a:gdLst/>
              <a:ahLst/>
              <a:cxnLst/>
              <a:rect l="l" t="t" r="r" b="b"/>
              <a:pathLst>
                <a:path w="1224279" h="1003935">
                  <a:moveTo>
                    <a:pt x="612012" y="0"/>
                  </a:moveTo>
                  <a:lnTo>
                    <a:pt x="559196" y="1841"/>
                  </a:lnTo>
                  <a:lnTo>
                    <a:pt x="507629" y="7267"/>
                  </a:lnTo>
                  <a:lnTo>
                    <a:pt x="457495" y="16125"/>
                  </a:lnTo>
                  <a:lnTo>
                    <a:pt x="408977" y="28265"/>
                  </a:lnTo>
                  <a:lnTo>
                    <a:pt x="362260" y="43536"/>
                  </a:lnTo>
                  <a:lnTo>
                    <a:pt x="317526" y="61788"/>
                  </a:lnTo>
                  <a:lnTo>
                    <a:pt x="274959" y="82871"/>
                  </a:lnTo>
                  <a:lnTo>
                    <a:pt x="234743" y="106633"/>
                  </a:lnTo>
                  <a:lnTo>
                    <a:pt x="197062" y="132924"/>
                  </a:lnTo>
                  <a:lnTo>
                    <a:pt x="162097" y="161593"/>
                  </a:lnTo>
                  <a:lnTo>
                    <a:pt x="130034" y="192489"/>
                  </a:lnTo>
                  <a:lnTo>
                    <a:pt x="101056" y="225463"/>
                  </a:lnTo>
                  <a:lnTo>
                    <a:pt x="75347" y="260362"/>
                  </a:lnTo>
                  <a:lnTo>
                    <a:pt x="53089" y="297038"/>
                  </a:lnTo>
                  <a:lnTo>
                    <a:pt x="34466" y="335338"/>
                  </a:lnTo>
                  <a:lnTo>
                    <a:pt x="19662" y="375113"/>
                  </a:lnTo>
                  <a:lnTo>
                    <a:pt x="8861" y="416211"/>
                  </a:lnTo>
                  <a:lnTo>
                    <a:pt x="2245" y="458483"/>
                  </a:lnTo>
                  <a:lnTo>
                    <a:pt x="0" y="501777"/>
                  </a:lnTo>
                  <a:lnTo>
                    <a:pt x="2245" y="545064"/>
                  </a:lnTo>
                  <a:lnTo>
                    <a:pt x="8861" y="587330"/>
                  </a:lnTo>
                  <a:lnTo>
                    <a:pt x="19662" y="628423"/>
                  </a:lnTo>
                  <a:lnTo>
                    <a:pt x="34466" y="668193"/>
                  </a:lnTo>
                  <a:lnTo>
                    <a:pt x="53089" y="706488"/>
                  </a:lnTo>
                  <a:lnTo>
                    <a:pt x="75347" y="743159"/>
                  </a:lnTo>
                  <a:lnTo>
                    <a:pt x="101056" y="778054"/>
                  </a:lnTo>
                  <a:lnTo>
                    <a:pt x="130034" y="811023"/>
                  </a:lnTo>
                  <a:lnTo>
                    <a:pt x="162097" y="841916"/>
                  </a:lnTo>
                  <a:lnTo>
                    <a:pt x="197062" y="870582"/>
                  </a:lnTo>
                  <a:lnTo>
                    <a:pt x="234743" y="896869"/>
                  </a:lnTo>
                  <a:lnTo>
                    <a:pt x="274959" y="920628"/>
                  </a:lnTo>
                  <a:lnTo>
                    <a:pt x="317526" y="941708"/>
                  </a:lnTo>
                  <a:lnTo>
                    <a:pt x="362260" y="959958"/>
                  </a:lnTo>
                  <a:lnTo>
                    <a:pt x="408977" y="975228"/>
                  </a:lnTo>
                  <a:lnTo>
                    <a:pt x="457495" y="987367"/>
                  </a:lnTo>
                  <a:lnTo>
                    <a:pt x="507629" y="996224"/>
                  </a:lnTo>
                  <a:lnTo>
                    <a:pt x="559196" y="1001648"/>
                  </a:lnTo>
                  <a:lnTo>
                    <a:pt x="612012" y="1003490"/>
                  </a:lnTo>
                  <a:lnTo>
                    <a:pt x="664829" y="1001648"/>
                  </a:lnTo>
                  <a:lnTo>
                    <a:pt x="716396" y="996224"/>
                  </a:lnTo>
                  <a:lnTo>
                    <a:pt x="766530" y="987367"/>
                  </a:lnTo>
                  <a:lnTo>
                    <a:pt x="815048" y="975228"/>
                  </a:lnTo>
                  <a:lnTo>
                    <a:pt x="861765" y="959958"/>
                  </a:lnTo>
                  <a:lnTo>
                    <a:pt x="906499" y="941708"/>
                  </a:lnTo>
                  <a:lnTo>
                    <a:pt x="949066" y="920628"/>
                  </a:lnTo>
                  <a:lnTo>
                    <a:pt x="989282" y="896869"/>
                  </a:lnTo>
                  <a:lnTo>
                    <a:pt x="1026963" y="870582"/>
                  </a:lnTo>
                  <a:lnTo>
                    <a:pt x="1061928" y="841916"/>
                  </a:lnTo>
                  <a:lnTo>
                    <a:pt x="1093991" y="811023"/>
                  </a:lnTo>
                  <a:lnTo>
                    <a:pt x="1122969" y="778054"/>
                  </a:lnTo>
                  <a:lnTo>
                    <a:pt x="1148678" y="743159"/>
                  </a:lnTo>
                  <a:lnTo>
                    <a:pt x="1170936" y="706488"/>
                  </a:lnTo>
                  <a:lnTo>
                    <a:pt x="1189559" y="668193"/>
                  </a:lnTo>
                  <a:lnTo>
                    <a:pt x="1204363" y="628423"/>
                  </a:lnTo>
                  <a:lnTo>
                    <a:pt x="1215164" y="587330"/>
                  </a:lnTo>
                  <a:lnTo>
                    <a:pt x="1221780" y="545064"/>
                  </a:lnTo>
                  <a:lnTo>
                    <a:pt x="1224026" y="501777"/>
                  </a:lnTo>
                  <a:lnTo>
                    <a:pt x="1221780" y="458483"/>
                  </a:lnTo>
                  <a:lnTo>
                    <a:pt x="1215164" y="416211"/>
                  </a:lnTo>
                  <a:lnTo>
                    <a:pt x="1204363" y="375113"/>
                  </a:lnTo>
                  <a:lnTo>
                    <a:pt x="1189559" y="335338"/>
                  </a:lnTo>
                  <a:lnTo>
                    <a:pt x="1170936" y="297038"/>
                  </a:lnTo>
                  <a:lnTo>
                    <a:pt x="1148678" y="260362"/>
                  </a:lnTo>
                  <a:lnTo>
                    <a:pt x="1122969" y="225463"/>
                  </a:lnTo>
                  <a:lnTo>
                    <a:pt x="1093991" y="192489"/>
                  </a:lnTo>
                  <a:lnTo>
                    <a:pt x="1061928" y="161593"/>
                  </a:lnTo>
                  <a:lnTo>
                    <a:pt x="1026963" y="132924"/>
                  </a:lnTo>
                  <a:lnTo>
                    <a:pt x="989282" y="106633"/>
                  </a:lnTo>
                  <a:lnTo>
                    <a:pt x="949066" y="82871"/>
                  </a:lnTo>
                  <a:lnTo>
                    <a:pt x="906499" y="61788"/>
                  </a:lnTo>
                  <a:lnTo>
                    <a:pt x="861765" y="43536"/>
                  </a:lnTo>
                  <a:lnTo>
                    <a:pt x="815048" y="28265"/>
                  </a:lnTo>
                  <a:lnTo>
                    <a:pt x="766530" y="16125"/>
                  </a:lnTo>
                  <a:lnTo>
                    <a:pt x="716396" y="7267"/>
                  </a:lnTo>
                  <a:lnTo>
                    <a:pt x="664829" y="1841"/>
                  </a:lnTo>
                  <a:lnTo>
                    <a:pt x="612012" y="0"/>
                  </a:lnTo>
                  <a:close/>
                </a:path>
              </a:pathLst>
            </a:custGeom>
            <a:solidFill>
              <a:srgbClr val="DFE0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813040" y="4813300"/>
              <a:ext cx="1224280" cy="1003935"/>
            </a:xfrm>
            <a:custGeom>
              <a:avLst/>
              <a:gdLst/>
              <a:ahLst/>
              <a:cxnLst/>
              <a:rect l="l" t="t" r="r" b="b"/>
              <a:pathLst>
                <a:path w="1224279" h="1003935">
                  <a:moveTo>
                    <a:pt x="0" y="501777"/>
                  </a:moveTo>
                  <a:lnTo>
                    <a:pt x="2245" y="458483"/>
                  </a:lnTo>
                  <a:lnTo>
                    <a:pt x="8861" y="416211"/>
                  </a:lnTo>
                  <a:lnTo>
                    <a:pt x="19662" y="375113"/>
                  </a:lnTo>
                  <a:lnTo>
                    <a:pt x="34466" y="335338"/>
                  </a:lnTo>
                  <a:lnTo>
                    <a:pt x="53089" y="297038"/>
                  </a:lnTo>
                  <a:lnTo>
                    <a:pt x="75347" y="260362"/>
                  </a:lnTo>
                  <a:lnTo>
                    <a:pt x="101056" y="225463"/>
                  </a:lnTo>
                  <a:lnTo>
                    <a:pt x="130034" y="192489"/>
                  </a:lnTo>
                  <a:lnTo>
                    <a:pt x="162097" y="161593"/>
                  </a:lnTo>
                  <a:lnTo>
                    <a:pt x="197062" y="132924"/>
                  </a:lnTo>
                  <a:lnTo>
                    <a:pt x="234743" y="106633"/>
                  </a:lnTo>
                  <a:lnTo>
                    <a:pt x="274959" y="82871"/>
                  </a:lnTo>
                  <a:lnTo>
                    <a:pt x="317526" y="61788"/>
                  </a:lnTo>
                  <a:lnTo>
                    <a:pt x="362260" y="43536"/>
                  </a:lnTo>
                  <a:lnTo>
                    <a:pt x="408977" y="28265"/>
                  </a:lnTo>
                  <a:lnTo>
                    <a:pt x="457495" y="16125"/>
                  </a:lnTo>
                  <a:lnTo>
                    <a:pt x="507629" y="7267"/>
                  </a:lnTo>
                  <a:lnTo>
                    <a:pt x="559196" y="1841"/>
                  </a:lnTo>
                  <a:lnTo>
                    <a:pt x="612012" y="0"/>
                  </a:lnTo>
                  <a:lnTo>
                    <a:pt x="664829" y="1841"/>
                  </a:lnTo>
                  <a:lnTo>
                    <a:pt x="716396" y="7267"/>
                  </a:lnTo>
                  <a:lnTo>
                    <a:pt x="766530" y="16125"/>
                  </a:lnTo>
                  <a:lnTo>
                    <a:pt x="815048" y="28265"/>
                  </a:lnTo>
                  <a:lnTo>
                    <a:pt x="861765" y="43536"/>
                  </a:lnTo>
                  <a:lnTo>
                    <a:pt x="906499" y="61788"/>
                  </a:lnTo>
                  <a:lnTo>
                    <a:pt x="949066" y="82871"/>
                  </a:lnTo>
                  <a:lnTo>
                    <a:pt x="989282" y="106633"/>
                  </a:lnTo>
                  <a:lnTo>
                    <a:pt x="1026963" y="132924"/>
                  </a:lnTo>
                  <a:lnTo>
                    <a:pt x="1061928" y="161593"/>
                  </a:lnTo>
                  <a:lnTo>
                    <a:pt x="1093991" y="192489"/>
                  </a:lnTo>
                  <a:lnTo>
                    <a:pt x="1122969" y="225463"/>
                  </a:lnTo>
                  <a:lnTo>
                    <a:pt x="1148678" y="260362"/>
                  </a:lnTo>
                  <a:lnTo>
                    <a:pt x="1170936" y="297038"/>
                  </a:lnTo>
                  <a:lnTo>
                    <a:pt x="1189559" y="335338"/>
                  </a:lnTo>
                  <a:lnTo>
                    <a:pt x="1204363" y="375113"/>
                  </a:lnTo>
                  <a:lnTo>
                    <a:pt x="1215164" y="416211"/>
                  </a:lnTo>
                  <a:lnTo>
                    <a:pt x="1221780" y="458483"/>
                  </a:lnTo>
                  <a:lnTo>
                    <a:pt x="1224026" y="501777"/>
                  </a:lnTo>
                  <a:lnTo>
                    <a:pt x="1221780" y="545064"/>
                  </a:lnTo>
                  <a:lnTo>
                    <a:pt x="1215164" y="587330"/>
                  </a:lnTo>
                  <a:lnTo>
                    <a:pt x="1204363" y="628423"/>
                  </a:lnTo>
                  <a:lnTo>
                    <a:pt x="1189559" y="668193"/>
                  </a:lnTo>
                  <a:lnTo>
                    <a:pt x="1170936" y="706488"/>
                  </a:lnTo>
                  <a:lnTo>
                    <a:pt x="1148678" y="743159"/>
                  </a:lnTo>
                  <a:lnTo>
                    <a:pt x="1122969" y="778054"/>
                  </a:lnTo>
                  <a:lnTo>
                    <a:pt x="1093991" y="811023"/>
                  </a:lnTo>
                  <a:lnTo>
                    <a:pt x="1061928" y="841916"/>
                  </a:lnTo>
                  <a:lnTo>
                    <a:pt x="1026963" y="870582"/>
                  </a:lnTo>
                  <a:lnTo>
                    <a:pt x="989282" y="896869"/>
                  </a:lnTo>
                  <a:lnTo>
                    <a:pt x="949066" y="920628"/>
                  </a:lnTo>
                  <a:lnTo>
                    <a:pt x="906499" y="941708"/>
                  </a:lnTo>
                  <a:lnTo>
                    <a:pt x="861765" y="959958"/>
                  </a:lnTo>
                  <a:lnTo>
                    <a:pt x="815048" y="975228"/>
                  </a:lnTo>
                  <a:lnTo>
                    <a:pt x="766530" y="987367"/>
                  </a:lnTo>
                  <a:lnTo>
                    <a:pt x="716396" y="996224"/>
                  </a:lnTo>
                  <a:lnTo>
                    <a:pt x="664829" y="1001648"/>
                  </a:lnTo>
                  <a:lnTo>
                    <a:pt x="612012" y="1003490"/>
                  </a:lnTo>
                  <a:lnTo>
                    <a:pt x="559196" y="1001648"/>
                  </a:lnTo>
                  <a:lnTo>
                    <a:pt x="507629" y="996224"/>
                  </a:lnTo>
                  <a:lnTo>
                    <a:pt x="457495" y="987367"/>
                  </a:lnTo>
                  <a:lnTo>
                    <a:pt x="408977" y="975228"/>
                  </a:lnTo>
                  <a:lnTo>
                    <a:pt x="362260" y="959958"/>
                  </a:lnTo>
                  <a:lnTo>
                    <a:pt x="317526" y="941708"/>
                  </a:lnTo>
                  <a:lnTo>
                    <a:pt x="274959" y="920628"/>
                  </a:lnTo>
                  <a:lnTo>
                    <a:pt x="234743" y="896869"/>
                  </a:lnTo>
                  <a:lnTo>
                    <a:pt x="197062" y="870582"/>
                  </a:lnTo>
                  <a:lnTo>
                    <a:pt x="162097" y="841916"/>
                  </a:lnTo>
                  <a:lnTo>
                    <a:pt x="130034" y="811023"/>
                  </a:lnTo>
                  <a:lnTo>
                    <a:pt x="101056" y="778054"/>
                  </a:lnTo>
                  <a:lnTo>
                    <a:pt x="75347" y="743159"/>
                  </a:lnTo>
                  <a:lnTo>
                    <a:pt x="53089" y="706488"/>
                  </a:lnTo>
                  <a:lnTo>
                    <a:pt x="34466" y="668193"/>
                  </a:lnTo>
                  <a:lnTo>
                    <a:pt x="19662" y="628423"/>
                  </a:lnTo>
                  <a:lnTo>
                    <a:pt x="8861" y="587330"/>
                  </a:lnTo>
                  <a:lnTo>
                    <a:pt x="2245" y="545064"/>
                  </a:lnTo>
                  <a:lnTo>
                    <a:pt x="0" y="501777"/>
                  </a:lnTo>
                  <a:close/>
                </a:path>
              </a:pathLst>
            </a:custGeom>
            <a:ln w="25399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8107426" y="5014086"/>
            <a:ext cx="6381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30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800" b="1" spc="-5" dirty="0">
                <a:latin typeface="Calibri"/>
                <a:cs typeface="Calibri"/>
              </a:rPr>
              <a:t>минут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366615" y="1091287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425" y="447497"/>
            <a:ext cx="8331149" cy="46166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Итоговое собеседование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24" y="1600200"/>
            <a:ext cx="8489950" cy="4929182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47624" y="1752600"/>
            <a:ext cx="8489950" cy="37338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343400" y="1066800"/>
            <a:ext cx="45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400277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425" y="447497"/>
            <a:ext cx="8331149" cy="46166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Итоговое собеседование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7024" y="1524000"/>
            <a:ext cx="8489950" cy="4678204"/>
          </a:xfrm>
        </p:spPr>
        <p:txBody>
          <a:bodyPr/>
          <a:lstStyle/>
          <a:p>
            <a:pPr marL="342900" indent="-342900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000" b="0" dirty="0">
                <a:latin typeface="Calibri" panose="020F0502020204030204" pitchFamily="34" charset="0"/>
                <a:cs typeface="Calibri" panose="020F0502020204030204" pitchFamily="34" charset="0"/>
              </a:rPr>
              <a:t>участник ИС входит в аудиторию;</a:t>
            </a:r>
          </a:p>
          <a:p>
            <a:pPr marL="342900" indent="-342900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000" b="0" dirty="0">
                <a:latin typeface="Calibri" panose="020F0502020204030204" pitchFamily="34" charset="0"/>
                <a:cs typeface="Calibri" panose="020F0502020204030204" pitchFamily="34" charset="0"/>
              </a:rPr>
              <a:t>учитель-собеседник проверяет данные документа, удостоверяющего личность;</a:t>
            </a:r>
          </a:p>
          <a:p>
            <a:pPr marL="342900" indent="-342900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000" b="0" dirty="0">
                <a:latin typeface="Calibri" panose="020F0502020204030204" pitchFamily="34" charset="0"/>
                <a:cs typeface="Calibri" panose="020F0502020204030204" pitchFamily="34" charset="0"/>
              </a:rPr>
              <a:t>учитель-эксперт вносит в ведомость учета проведения ИС в аудитории данные участника (ФИО, класс, данные документа, удостоверяющего личность);</a:t>
            </a:r>
            <a:endParaRPr lang="ru-RU" sz="2000" b="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000" b="0" dirty="0">
                <a:latin typeface="Calibri" panose="020F0502020204030204" pitchFamily="34" charset="0"/>
                <a:cs typeface="Calibri" panose="020F0502020204030204" pitchFamily="34" charset="0"/>
              </a:rPr>
              <a:t>учитель-собеседник выдает участнику итогового собеседования КИМ;</a:t>
            </a:r>
          </a:p>
          <a:p>
            <a:pPr marL="342900" indent="-342900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000" b="0" dirty="0">
                <a:latin typeface="Calibri" panose="020F0502020204030204" pitchFamily="34" charset="0"/>
                <a:cs typeface="Calibri" panose="020F0502020204030204" pitchFamily="34" charset="0"/>
              </a:rPr>
              <a:t>учащийся проговаривает  в средство аудиозаписи </a:t>
            </a:r>
            <a:r>
              <a:rPr lang="ru-RU" sz="2000" b="0" u="sng" dirty="0">
                <a:latin typeface="Calibri" panose="020F0502020204030204" pitchFamily="34" charset="0"/>
                <a:cs typeface="Calibri" panose="020F0502020204030204" pitchFamily="34" charset="0"/>
              </a:rPr>
              <a:t>свою фамилию, имя, отчество, номер варианта, п</a:t>
            </a:r>
            <a:r>
              <a:rPr lang="ru-RU" sz="2000" b="0" dirty="0">
                <a:latin typeface="Calibri" panose="020F0502020204030204" pitchFamily="34" charset="0"/>
                <a:cs typeface="Calibri" panose="020F0502020204030204" pitchFamily="34" charset="0"/>
              </a:rPr>
              <a:t>еред ответом на каждое задание </a:t>
            </a:r>
            <a:r>
              <a:rPr lang="ru-RU" sz="2000" b="0" u="sng" dirty="0">
                <a:latin typeface="Calibri" panose="020F0502020204030204" pitchFamily="34" charset="0"/>
                <a:cs typeface="Calibri" panose="020F0502020204030204" pitchFamily="34" charset="0"/>
              </a:rPr>
              <a:t>произносит номер задания;</a:t>
            </a:r>
          </a:p>
          <a:p>
            <a:pPr marL="342900" indent="-342900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000" b="0" dirty="0">
                <a:latin typeface="Calibri" panose="020F0502020204030204" pitchFamily="34" charset="0"/>
                <a:cs typeface="Calibri" panose="020F0502020204030204" pitchFamily="34" charset="0"/>
              </a:rPr>
              <a:t>учитель-собеседник фиксирует время начала ответа и время окончания ответа каждого участника итогового собеседования; </a:t>
            </a:r>
          </a:p>
          <a:p>
            <a:pPr marL="342900" indent="-342900"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000" b="0" dirty="0">
                <a:latin typeface="Calibri" panose="020F0502020204030204" pitchFamily="34" charset="0"/>
                <a:cs typeface="Calibri" panose="020F0502020204030204" pitchFamily="34" charset="0"/>
              </a:rPr>
              <a:t>учитель-собеседник фиксирует время окончания ответа участника итогового собеседования. 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343400" y="1066800"/>
            <a:ext cx="45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349208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425" y="447497"/>
            <a:ext cx="8331149" cy="46166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Итоговое собеседование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7024" y="1609166"/>
            <a:ext cx="8489950" cy="4770537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ru-RU" altLang="ru-RU" sz="2200" b="0" dirty="0">
                <a:latin typeface="Calibri" panose="020F0502020204030204" pitchFamily="34" charset="0"/>
                <a:cs typeface="Calibri" panose="020F0502020204030204" pitchFamily="34" charset="0"/>
              </a:rPr>
              <a:t>Итоговое собеседование по русскому языку за курс основной школы включает 4 задания с развёрнутым ответом: 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altLang="ru-RU" sz="2200" b="0" dirty="0">
                <a:latin typeface="Calibri" panose="020F0502020204030204" pitchFamily="34" charset="0"/>
                <a:cs typeface="Calibri" panose="020F0502020204030204" pitchFamily="34" charset="0"/>
              </a:rPr>
              <a:t>Задание 1 – чтение вслух текста научно-публицистического стиля. 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altLang="ru-RU" sz="2200" b="0" i="1" dirty="0">
                <a:latin typeface="Calibri" panose="020F0502020204030204" pitchFamily="34" charset="0"/>
                <a:cs typeface="Calibri" panose="020F0502020204030204" pitchFamily="34" charset="0"/>
              </a:rPr>
              <a:t>Время на подготовку – </a:t>
            </a:r>
            <a:r>
              <a:rPr lang="ru-RU" altLang="ru-RU" sz="2200" b="0" i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минуты</a:t>
            </a:r>
            <a:r>
              <a:rPr lang="ru-RU" altLang="ru-RU" sz="2200" b="0" i="1" dirty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altLang="ru-RU" sz="2200" b="0" i="1" dirty="0">
                <a:latin typeface="Calibri" panose="020F0502020204030204" pitchFamily="34" charset="0"/>
                <a:cs typeface="Calibri" panose="020F0502020204030204" pitchFamily="34" charset="0"/>
              </a:rPr>
              <a:t>Время ответа – </a:t>
            </a:r>
            <a:r>
              <a:rPr lang="ru-RU" altLang="ru-RU" sz="2200" b="0" i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до 2 минут.</a:t>
            </a:r>
            <a:r>
              <a:rPr lang="ru-RU" altLang="ru-RU" sz="2200" b="0" i="1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altLang="ru-RU" sz="2200" b="0" dirty="0">
                <a:latin typeface="Calibri" panose="020F0502020204030204" pitchFamily="34" charset="0"/>
                <a:cs typeface="Calibri" panose="020F0502020204030204" pitchFamily="34" charset="0"/>
              </a:rPr>
              <a:t>Задание 2 – пересказ текста с привлечением доп. информации. 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altLang="ru-RU" sz="2200" b="0" i="1" dirty="0">
                <a:latin typeface="Calibri" panose="020F0502020204030204" pitchFamily="34" charset="0"/>
                <a:cs typeface="Calibri" panose="020F0502020204030204" pitchFamily="34" charset="0"/>
              </a:rPr>
              <a:t>Время на подготовку – </a:t>
            </a:r>
            <a:r>
              <a:rPr lang="ru-RU" altLang="ru-RU" sz="2200" b="0" i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минуты</a:t>
            </a:r>
            <a:r>
              <a:rPr lang="ru-RU" altLang="ru-RU" sz="2200" b="0" i="1" dirty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altLang="ru-RU" sz="2200" b="0" i="1" dirty="0">
                <a:latin typeface="Calibri" panose="020F0502020204030204" pitchFamily="34" charset="0"/>
                <a:cs typeface="Calibri" panose="020F0502020204030204" pitchFamily="34" charset="0"/>
              </a:rPr>
              <a:t>Время ответа – </a:t>
            </a:r>
            <a:r>
              <a:rPr lang="ru-RU" altLang="ru-RU" sz="2200" b="0" i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до 3 минут.</a:t>
            </a:r>
            <a:r>
              <a:rPr lang="ru-RU" altLang="ru-RU" sz="2200" b="0" i="1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altLang="ru-RU" sz="2200" b="0" dirty="0">
                <a:latin typeface="Calibri" panose="020F0502020204030204" pitchFamily="34" charset="0"/>
                <a:cs typeface="Calibri" panose="020F0502020204030204" pitchFamily="34" charset="0"/>
              </a:rPr>
              <a:t>Задание 3 – тематическое монологическое высказывание. 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altLang="ru-RU" sz="2200" b="0" i="1" dirty="0">
                <a:latin typeface="Calibri" panose="020F0502020204030204" pitchFamily="34" charset="0"/>
                <a:cs typeface="Calibri" panose="020F0502020204030204" pitchFamily="34" charset="0"/>
              </a:rPr>
              <a:t>Время на подготовку – </a:t>
            </a:r>
            <a:r>
              <a:rPr lang="ru-RU" altLang="ru-RU" sz="2200" b="0" i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минута</a:t>
            </a:r>
            <a:r>
              <a:rPr lang="ru-RU" altLang="ru-RU" sz="2200" b="0" i="1" dirty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altLang="ru-RU" sz="2200" b="0" i="1" dirty="0">
                <a:latin typeface="Calibri" panose="020F0502020204030204" pitchFamily="34" charset="0"/>
                <a:cs typeface="Calibri" panose="020F0502020204030204" pitchFamily="34" charset="0"/>
              </a:rPr>
              <a:t>Время ответа – </a:t>
            </a:r>
            <a:r>
              <a:rPr lang="ru-RU" altLang="ru-RU" sz="2200" b="0" i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до </a:t>
            </a:r>
            <a:r>
              <a:rPr lang="ru-RU" altLang="ru-RU" sz="2200" b="0" i="1" u="sng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</a:t>
            </a:r>
            <a:r>
              <a:rPr lang="ru-RU" altLang="ru-RU" sz="2200" b="0" i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минут.</a:t>
            </a:r>
            <a:r>
              <a:rPr lang="ru-RU" altLang="ru-RU" sz="2200" b="0" i="1" dirty="0">
                <a:latin typeface="Calibri" panose="020F0502020204030204" pitchFamily="34" charset="0"/>
                <a:cs typeface="Calibri" panose="020F0502020204030204" pitchFamily="34" charset="0"/>
              </a:rPr>
              <a:t>  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altLang="ru-RU" sz="2200" b="0" dirty="0">
                <a:latin typeface="Calibri" panose="020F0502020204030204" pitchFamily="34" charset="0"/>
                <a:cs typeface="Calibri" panose="020F0502020204030204" pitchFamily="34" charset="0"/>
              </a:rPr>
              <a:t>Задание 4 – участие в диалоге.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altLang="ru-RU" sz="2200" b="0" i="1" dirty="0">
                <a:latin typeface="Calibri" panose="020F0502020204030204" pitchFamily="34" charset="0"/>
                <a:cs typeface="Calibri" panose="020F0502020204030204" pitchFamily="34" charset="0"/>
              </a:rPr>
              <a:t>Время ответа – </a:t>
            </a:r>
            <a:r>
              <a:rPr lang="ru-RU" altLang="ru-RU" sz="2200" b="0" i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до 3 минут.</a:t>
            </a:r>
            <a:r>
              <a:rPr lang="ru-RU" altLang="ru-RU" sz="2200" b="0" i="1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r>
              <a:rPr lang="ru-RU" smtClean="0"/>
              <a:t>Итого: 15 – 16 минут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343400" y="1066800"/>
            <a:ext cx="45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16531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224</TotalTime>
  <Words>679</Words>
  <Application>Microsoft Office PowerPoint</Application>
  <PresentationFormat>Экран (4:3)</PresentationFormat>
  <Paragraphs>159</Paragraphs>
  <Slides>27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2" baseType="lpstr">
      <vt:lpstr>Calibri</vt:lpstr>
      <vt:lpstr>Georgia</vt:lpstr>
      <vt:lpstr>Wingdings</vt:lpstr>
      <vt:lpstr>Arial</vt:lpstr>
      <vt:lpstr>Office Theme</vt:lpstr>
      <vt:lpstr>Презентация PowerPoint</vt:lpstr>
      <vt:lpstr>Презентация PowerPoint</vt:lpstr>
      <vt:lpstr>Презентация PowerPoint</vt:lpstr>
      <vt:lpstr>ИЗМЕНЕНИЯ В 2024 ГОДУ</vt:lpstr>
      <vt:lpstr>Презентация PowerPoint</vt:lpstr>
      <vt:lpstr>Презентация PowerPoint</vt:lpstr>
      <vt:lpstr>Итоговое собеседование</vt:lpstr>
      <vt:lpstr>Итоговое собеседование</vt:lpstr>
      <vt:lpstr>Итоговое собеседование</vt:lpstr>
      <vt:lpstr>Итоговое собеседование</vt:lpstr>
      <vt:lpstr>Итоговое собеседование</vt:lpstr>
      <vt:lpstr>Итоговое собеседование</vt:lpstr>
      <vt:lpstr>Итоговое собеседование</vt:lpstr>
      <vt:lpstr>Итоговое собеседование</vt:lpstr>
      <vt:lpstr>Итоговое собеседование</vt:lpstr>
      <vt:lpstr>Итоговое собеседование</vt:lpstr>
      <vt:lpstr>Итоговое собеседование</vt:lpstr>
      <vt:lpstr>Итоговое собеседование</vt:lpstr>
      <vt:lpstr>Итоговое собеседование</vt:lpstr>
      <vt:lpstr>Итоговое собеседование</vt:lpstr>
      <vt:lpstr>Презентация PowerPoint</vt:lpstr>
      <vt:lpstr>Презентация PowerPoint</vt:lpstr>
      <vt:lpstr>Итоговое собеседование</vt:lpstr>
      <vt:lpstr>Презентация PowerPoint</vt:lpstr>
      <vt:lpstr>Презентация PowerPoint</vt:lpstr>
      <vt:lpstr>6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Tetuchins</dc:creator>
  <cp:lastModifiedBy>Учитель</cp:lastModifiedBy>
  <cp:revision>34</cp:revision>
  <dcterms:created xsi:type="dcterms:W3CDTF">2020-12-09T17:07:35Z</dcterms:created>
  <dcterms:modified xsi:type="dcterms:W3CDTF">2024-01-24T11:18:31Z</dcterms:modified>
</cp:coreProperties>
</file>