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00042"/>
            <a:ext cx="4820546" cy="272479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Documents and Settings\1\Рабочий стол\1696904345_lubok-club-p-kartinki-pozdravlyaem-s-pobedoi-v-olimpiad-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7" y="3071786"/>
            <a:ext cx="4429156" cy="364336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642918"/>
            <a:ext cx="535785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Arial Black" pitchFamily="34" charset="0"/>
              </a:rPr>
              <a:t>Поздравляем  призеров муниципального этапа </a:t>
            </a:r>
          </a:p>
          <a:p>
            <a:r>
              <a:rPr lang="ru-RU" dirty="0" smtClean="0">
                <a:latin typeface="Arial Black" pitchFamily="34" charset="0"/>
              </a:rPr>
              <a:t> ВСОШ 2023-24</a:t>
            </a:r>
          </a:p>
          <a:p>
            <a:pPr lvl="0"/>
            <a:r>
              <a:rPr lang="ru-RU" dirty="0" smtClean="0">
                <a:latin typeface="Arial Black" pitchFamily="34" charset="0"/>
              </a:rPr>
              <a:t>Черкасова Диана - 9 «а»– биология</a:t>
            </a:r>
          </a:p>
          <a:p>
            <a:pPr lvl="0"/>
            <a:r>
              <a:rPr lang="ru-RU" dirty="0" smtClean="0">
                <a:latin typeface="Arial Black" pitchFamily="34" charset="0"/>
              </a:rPr>
              <a:t> (учитель Савелова Н.Г.)</a:t>
            </a:r>
          </a:p>
          <a:p>
            <a:pPr lvl="0"/>
            <a:r>
              <a:rPr lang="ru-RU" dirty="0" err="1" smtClean="0">
                <a:latin typeface="Arial Black" pitchFamily="34" charset="0"/>
              </a:rPr>
              <a:t>Толордава</a:t>
            </a:r>
            <a:r>
              <a:rPr lang="ru-RU" dirty="0" smtClean="0">
                <a:latin typeface="Arial Black" pitchFamily="34" charset="0"/>
              </a:rPr>
              <a:t> Кристина - 9 «а»– литература</a:t>
            </a:r>
          </a:p>
          <a:p>
            <a:pPr lvl="0"/>
            <a:r>
              <a:rPr lang="ru-RU" dirty="0" smtClean="0">
                <a:latin typeface="Arial Black" pitchFamily="34" charset="0"/>
              </a:rPr>
              <a:t> (учитель </a:t>
            </a:r>
            <a:r>
              <a:rPr lang="ru-RU" dirty="0" err="1" smtClean="0">
                <a:latin typeface="Arial Black" pitchFamily="34" charset="0"/>
              </a:rPr>
              <a:t>Лебезова</a:t>
            </a:r>
            <a:r>
              <a:rPr lang="ru-RU" dirty="0" smtClean="0">
                <a:latin typeface="Arial Black" pitchFamily="34" charset="0"/>
              </a:rPr>
              <a:t> Е.П.)</a:t>
            </a:r>
          </a:p>
          <a:p>
            <a:pPr lvl="0"/>
            <a:r>
              <a:rPr lang="ru-RU" dirty="0" smtClean="0">
                <a:latin typeface="Arial Black" pitchFamily="34" charset="0"/>
              </a:rPr>
              <a:t>Сафонов Сергей – </a:t>
            </a:r>
          </a:p>
          <a:p>
            <a:pPr lvl="0"/>
            <a:r>
              <a:rPr lang="ru-RU" dirty="0" smtClean="0">
                <a:latin typeface="Arial Black" pitchFamily="34" charset="0"/>
              </a:rPr>
              <a:t>8 «б"обществознание</a:t>
            </a:r>
          </a:p>
          <a:p>
            <a:pPr lvl="0"/>
            <a:r>
              <a:rPr lang="ru-RU" dirty="0" smtClean="0">
                <a:latin typeface="Arial Black" pitchFamily="34" charset="0"/>
              </a:rPr>
              <a:t> (учитель  Афанасьева П.С.)</a:t>
            </a:r>
          </a:p>
          <a:p>
            <a:pPr lvl="0"/>
            <a:r>
              <a:rPr lang="ru-RU" dirty="0" smtClean="0">
                <a:latin typeface="Arial Black" pitchFamily="34" charset="0"/>
              </a:rPr>
              <a:t>Архипов Тимофей – 8 «б»</a:t>
            </a:r>
          </a:p>
          <a:p>
            <a:pPr lvl="0"/>
            <a:r>
              <a:rPr lang="ru-RU" dirty="0" smtClean="0">
                <a:latin typeface="Arial Black" pitchFamily="34" charset="0"/>
              </a:rPr>
              <a:t>обществознание</a:t>
            </a:r>
          </a:p>
          <a:p>
            <a:pPr lvl="0"/>
            <a:r>
              <a:rPr lang="ru-RU" dirty="0" smtClean="0">
                <a:latin typeface="Arial Black" pitchFamily="34" charset="0"/>
              </a:rPr>
              <a:t> (учитель Афанасьева П.С.)</a:t>
            </a:r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41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62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пк</dc:creator>
  <cp:lastModifiedBy>пк</cp:lastModifiedBy>
  <cp:revision>3</cp:revision>
  <dcterms:modified xsi:type="dcterms:W3CDTF">2023-12-11T08:18:29Z</dcterms:modified>
</cp:coreProperties>
</file>