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1" r:id="rId6"/>
    <p:sldId id="264" r:id="rId7"/>
    <p:sldId id="263" r:id="rId8"/>
    <p:sldId id="265" r:id="rId9"/>
    <p:sldId id="266" r:id="rId10"/>
    <p:sldId id="268" r:id="rId11"/>
    <p:sldId id="26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54" autoAdjust="0"/>
  </p:normalViewPr>
  <p:slideViewPr>
    <p:cSldViewPr>
      <p:cViewPr varScale="1">
        <p:scale>
          <a:sx n="55" d="100"/>
          <a:sy n="55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7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9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9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1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1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0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4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7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0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E7A1-3E45-4A6F-B04D-5D46F70DD4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1304-2987-437D-BFB1-97F42591A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1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2249988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в начальной школе</a:t>
            </a: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371475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Брежнева М.Н.,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начальных классов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МОУ СОШ № 52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0"/>
            <a:ext cx="9291638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IMG_20191115_081053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12978"/>
          <a:stretch/>
        </p:blipFill>
        <p:spPr bwMode="auto">
          <a:xfrm>
            <a:off x="251520" y="320106"/>
            <a:ext cx="4798997" cy="35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20191115_081241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r="6393"/>
          <a:stretch/>
        </p:blipFill>
        <p:spPr bwMode="auto">
          <a:xfrm>
            <a:off x="4860032" y="2348880"/>
            <a:ext cx="409684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44" cy="69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540" y="1581209"/>
            <a:ext cx="82809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доклада может быть следующей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Формулировка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исследования.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исполнителей и научного руководителя работы.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Актуальность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Цель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 задачи исследования.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Гипотеза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Результаты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Выводы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09" y="4005064"/>
            <a:ext cx="3603625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4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" y="0"/>
            <a:ext cx="9304312" cy="692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84" y="2663528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33" y="-74290"/>
            <a:ext cx="9173933" cy="682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49061" y="1556792"/>
            <a:ext cx="961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компетентность – способности,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анализом и оценкой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3" y="2666740"/>
            <a:ext cx="961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исследовательской компетентности происходит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41247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усвоение материала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879" y="4007195"/>
            <a:ext cx="752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четкое выделение признаков основных понятий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879" y="4584431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объема знаний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879" y="5182394"/>
            <a:ext cx="790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различных умений и навыков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845" y="5750004"/>
            <a:ext cx="9307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с другими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дисциплинами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7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412776"/>
            <a:ext cx="76581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исследовательских умений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884538" y="1978533"/>
            <a:ext cx="1080120" cy="468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632065" y="2001046"/>
            <a:ext cx="1296144" cy="468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8881" y="2609550"/>
            <a:ext cx="238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4861" y="260976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" y="3227193"/>
            <a:ext cx="2285990" cy="151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02" y="3292894"/>
            <a:ext cx="1968721" cy="123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ПДС декабрь\фото Миша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9" y="5015339"/>
            <a:ext cx="2298919" cy="15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ПДС декабрь\фото Миша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79" y="2153176"/>
            <a:ext cx="1431656" cy="21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Новая папка\IMG-20191110-WA00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r="10092"/>
          <a:stretch/>
        </p:blipFill>
        <p:spPr bwMode="auto">
          <a:xfrm>
            <a:off x="4943848" y="4885174"/>
            <a:ext cx="1968721" cy="17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Новая папка\IMG-20191110-WA0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92" y="3278925"/>
            <a:ext cx="1881360" cy="14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ПДС ноябрь\фото Алёна\IMG-20191117-WA001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7"/>
          <a:stretch/>
        </p:blipFill>
        <p:spPr bwMode="auto">
          <a:xfrm>
            <a:off x="2839214" y="4845967"/>
            <a:ext cx="1646738" cy="178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ДС ноябрь\фото Алёна\IMG-20191117-WA00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526455"/>
            <a:ext cx="1595339" cy="21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" y="1"/>
            <a:ext cx="9151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252" y="1484784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активности школьника зависит от самостоятельной  поисковой деятельности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20" y="2539933"/>
            <a:ext cx="2987055" cy="21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ПДС декабрь\фото Миша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20" y="4756722"/>
            <a:ext cx="2928107" cy="19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Новая папка\IMG-20191110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09" y="4735931"/>
            <a:ext cx="2629350" cy="19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IMG-20191110-WA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23" y="2588567"/>
            <a:ext cx="2711322" cy="20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ПДС ноябрь\фото Алёна\IMG-20191117-WA00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6" y="2975442"/>
            <a:ext cx="2291389" cy="30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7" y="-13943"/>
            <a:ext cx="9151153" cy="68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1425" y="1340768"/>
            <a:ext cx="777686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исследовательской работы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более глубокому и прочному усвоению знаний по учебным предметам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ырабатывает умения и навыки самостоятельной работы учащихся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умения применять теоретические знания в решении конкретных практических задач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азвивает личностные качества ученика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лияет на выбор будущей профессии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чеников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824"/>
            <a:ext cx="9155120" cy="686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21603" r="67837" b="15502"/>
          <a:stretch/>
        </p:blipFill>
        <p:spPr bwMode="auto">
          <a:xfrm>
            <a:off x="355940" y="540887"/>
            <a:ext cx="2262281" cy="3697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24948" r="66718" b="9374"/>
          <a:stretch/>
        </p:blipFill>
        <p:spPr bwMode="auto">
          <a:xfrm>
            <a:off x="1298868" y="3316423"/>
            <a:ext cx="2245801" cy="340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23676" r="66795" b="9375"/>
          <a:stretch/>
        </p:blipFill>
        <p:spPr bwMode="auto">
          <a:xfrm>
            <a:off x="3203848" y="136457"/>
            <a:ext cx="2473016" cy="4007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23039" r="65265" b="9848"/>
          <a:stretch/>
        </p:blipFill>
        <p:spPr bwMode="auto">
          <a:xfrm>
            <a:off x="6219887" y="675332"/>
            <a:ext cx="2360289" cy="4044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C:\Users\User\Desktop\Новая папка (2)\IMG_20191106_0955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3689"/>
          <a:stretch/>
        </p:blipFill>
        <p:spPr bwMode="auto">
          <a:xfrm>
            <a:off x="3649766" y="3122762"/>
            <a:ext cx="4813268" cy="30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ПДС декабрь\фото Миша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8" r="12781"/>
          <a:stretch/>
        </p:blipFill>
        <p:spPr bwMode="auto">
          <a:xfrm>
            <a:off x="477629" y="608926"/>
            <a:ext cx="3743627" cy="280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Новая папка\IMG-20191110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0" y="3645023"/>
            <a:ext cx="3727956" cy="27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ДС декабрь\фото Алёна\IMG-20191113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3651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ПДС ноябрь\фото Тимофей\IMG-20191114-WA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67" y="4010278"/>
            <a:ext cx="3461524" cy="25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 b="9864"/>
          <a:stretch/>
        </p:blipFill>
        <p:spPr bwMode="auto">
          <a:xfrm>
            <a:off x="5508104" y="3804091"/>
            <a:ext cx="2558673" cy="281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8717"/>
            <a:ext cx="2554428" cy="302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Новая папка\IMG-20191110-WA00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6456" r="6927" b="10923"/>
          <a:stretch/>
        </p:blipFill>
        <p:spPr bwMode="auto">
          <a:xfrm>
            <a:off x="785828" y="3951799"/>
            <a:ext cx="3782997" cy="26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ПДС декабрь\фото Алёна\IMG-20191113-WA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90" y="388717"/>
            <a:ext cx="2329174" cy="31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ДС ноябрь\фото Алёна\IMG-20191117-WA0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8717"/>
            <a:ext cx="2329175" cy="31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9989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Новая папка\IMG-20191110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4" y="332656"/>
            <a:ext cx="3503035" cy="262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ПДС декабрь\фото Алёна\IMG-20191113-WA00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7330" b="9054"/>
          <a:stretch/>
        </p:blipFill>
        <p:spPr bwMode="auto">
          <a:xfrm>
            <a:off x="5430587" y="332656"/>
            <a:ext cx="279026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ДС ноябрь\фото Тимофей\IMG-20191114-WA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70" y="3212976"/>
            <a:ext cx="2578050" cy="34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161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2019-11-04T11:15:44Z</dcterms:created>
  <dcterms:modified xsi:type="dcterms:W3CDTF">2019-11-17T15:12:01Z</dcterms:modified>
</cp:coreProperties>
</file>