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4" r:id="rId3"/>
    <p:sldId id="325" r:id="rId4"/>
    <p:sldId id="326" r:id="rId5"/>
    <p:sldId id="327" r:id="rId6"/>
    <p:sldId id="339" r:id="rId7"/>
    <p:sldId id="31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4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5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5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2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5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6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9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5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9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4773-E27C-4D74-8813-E3DDE7BA854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8E3E-F6E3-4F0C-9037-FBB2E7F7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3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Система организации профессиональной ориентации обучающихся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95" b="17972"/>
          <a:stretch/>
        </p:blipFill>
        <p:spPr>
          <a:xfrm>
            <a:off x="557932" y="1975103"/>
            <a:ext cx="10332572" cy="41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37"/>
          <a:stretch/>
        </p:blipFill>
        <p:spPr>
          <a:xfrm>
            <a:off x="292354" y="179705"/>
            <a:ext cx="10396982" cy="62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835"/>
          <a:stretch/>
        </p:blipFill>
        <p:spPr>
          <a:xfrm>
            <a:off x="365506" y="188849"/>
            <a:ext cx="10433558" cy="55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42"/>
          <a:stretch/>
        </p:blipFill>
        <p:spPr>
          <a:xfrm>
            <a:off x="392938" y="0"/>
            <a:ext cx="10214102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70" t="3225" r="7271" b="7674"/>
          <a:stretch/>
        </p:blipFill>
        <p:spPr>
          <a:xfrm>
            <a:off x="283464" y="237743"/>
            <a:ext cx="10122408" cy="65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82" y="207137"/>
            <a:ext cx="10232390" cy="63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Система организации профессиональной ориентации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17</cp:revision>
  <dcterms:created xsi:type="dcterms:W3CDTF">2023-08-22T06:37:42Z</dcterms:created>
  <dcterms:modified xsi:type="dcterms:W3CDTF">2023-10-09T14:01:11Z</dcterms:modified>
</cp:coreProperties>
</file>