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ВПР </a:t>
            </a:r>
            <a:br>
              <a:rPr lang="ru-RU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(весна 2023 года)</a:t>
            </a:r>
            <a:endParaRPr lang="ru-RU" sz="7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81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42692001"/>
              </p:ext>
            </p:extLst>
          </p:nvPr>
        </p:nvGraphicFramePr>
        <p:xfrm>
          <a:off x="4" y="-1"/>
          <a:ext cx="12191995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4287">
                  <a:extLst>
                    <a:ext uri="{9D8B030D-6E8A-4147-A177-3AD203B41FA5}">
                      <a16:colId xmlns:a16="http://schemas.microsoft.com/office/drawing/2014/main" val="450206576"/>
                    </a:ext>
                  </a:extLst>
                </a:gridCol>
                <a:gridCol w="1634354">
                  <a:extLst>
                    <a:ext uri="{9D8B030D-6E8A-4147-A177-3AD203B41FA5}">
                      <a16:colId xmlns:a16="http://schemas.microsoft.com/office/drawing/2014/main" val="3367304262"/>
                    </a:ext>
                  </a:extLst>
                </a:gridCol>
                <a:gridCol w="1278959">
                  <a:extLst>
                    <a:ext uri="{9D8B030D-6E8A-4147-A177-3AD203B41FA5}">
                      <a16:colId xmlns:a16="http://schemas.microsoft.com/office/drawing/2014/main" val="4001246587"/>
                    </a:ext>
                  </a:extLst>
                </a:gridCol>
                <a:gridCol w="1278959">
                  <a:extLst>
                    <a:ext uri="{9D8B030D-6E8A-4147-A177-3AD203B41FA5}">
                      <a16:colId xmlns:a16="http://schemas.microsoft.com/office/drawing/2014/main" val="2713870397"/>
                    </a:ext>
                  </a:extLst>
                </a:gridCol>
                <a:gridCol w="1278959">
                  <a:extLst>
                    <a:ext uri="{9D8B030D-6E8A-4147-A177-3AD203B41FA5}">
                      <a16:colId xmlns:a16="http://schemas.microsoft.com/office/drawing/2014/main" val="3829594876"/>
                    </a:ext>
                  </a:extLst>
                </a:gridCol>
                <a:gridCol w="1177097">
                  <a:extLst>
                    <a:ext uri="{9D8B030D-6E8A-4147-A177-3AD203B41FA5}">
                      <a16:colId xmlns:a16="http://schemas.microsoft.com/office/drawing/2014/main" val="3231890849"/>
                    </a:ext>
                  </a:extLst>
                </a:gridCol>
                <a:gridCol w="1069950">
                  <a:extLst>
                    <a:ext uri="{9D8B030D-6E8A-4147-A177-3AD203B41FA5}">
                      <a16:colId xmlns:a16="http://schemas.microsoft.com/office/drawing/2014/main" val="3046227209"/>
                    </a:ext>
                  </a:extLst>
                </a:gridCol>
                <a:gridCol w="1069950">
                  <a:extLst>
                    <a:ext uri="{9D8B030D-6E8A-4147-A177-3AD203B41FA5}">
                      <a16:colId xmlns:a16="http://schemas.microsoft.com/office/drawing/2014/main" val="4141095541"/>
                    </a:ext>
                  </a:extLst>
                </a:gridCol>
                <a:gridCol w="1159740">
                  <a:extLst>
                    <a:ext uri="{9D8B030D-6E8A-4147-A177-3AD203B41FA5}">
                      <a16:colId xmlns:a16="http://schemas.microsoft.com/office/drawing/2014/main" val="3399153629"/>
                    </a:ext>
                  </a:extLst>
                </a:gridCol>
                <a:gridCol w="1159740">
                  <a:extLst>
                    <a:ext uri="{9D8B030D-6E8A-4147-A177-3AD203B41FA5}">
                      <a16:colId xmlns:a16="http://schemas.microsoft.com/office/drawing/2014/main" val="1686178256"/>
                    </a:ext>
                  </a:extLst>
                </a:gridCol>
              </a:tblGrid>
              <a:tr h="685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250278"/>
                  </a:ext>
                </a:extLst>
              </a:tr>
              <a:tr h="1371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Тверская область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МОУСОШ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Тверская область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МОУСОШ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417834523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59775639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388290478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28904659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26224796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10832621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292367404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3479303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06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19620960"/>
              </p:ext>
            </p:extLst>
          </p:nvPr>
        </p:nvGraphicFramePr>
        <p:xfrm>
          <a:off x="4" y="-1"/>
          <a:ext cx="12191995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4287">
                  <a:extLst>
                    <a:ext uri="{9D8B030D-6E8A-4147-A177-3AD203B41FA5}">
                      <a16:colId xmlns:a16="http://schemas.microsoft.com/office/drawing/2014/main" val="3998147345"/>
                    </a:ext>
                  </a:extLst>
                </a:gridCol>
                <a:gridCol w="1634354">
                  <a:extLst>
                    <a:ext uri="{9D8B030D-6E8A-4147-A177-3AD203B41FA5}">
                      <a16:colId xmlns:a16="http://schemas.microsoft.com/office/drawing/2014/main" val="3624037917"/>
                    </a:ext>
                  </a:extLst>
                </a:gridCol>
                <a:gridCol w="1278959">
                  <a:extLst>
                    <a:ext uri="{9D8B030D-6E8A-4147-A177-3AD203B41FA5}">
                      <a16:colId xmlns:a16="http://schemas.microsoft.com/office/drawing/2014/main" val="3536453254"/>
                    </a:ext>
                  </a:extLst>
                </a:gridCol>
                <a:gridCol w="1278959">
                  <a:extLst>
                    <a:ext uri="{9D8B030D-6E8A-4147-A177-3AD203B41FA5}">
                      <a16:colId xmlns:a16="http://schemas.microsoft.com/office/drawing/2014/main" val="4105259840"/>
                    </a:ext>
                  </a:extLst>
                </a:gridCol>
                <a:gridCol w="1278959">
                  <a:extLst>
                    <a:ext uri="{9D8B030D-6E8A-4147-A177-3AD203B41FA5}">
                      <a16:colId xmlns:a16="http://schemas.microsoft.com/office/drawing/2014/main" val="4046733622"/>
                    </a:ext>
                  </a:extLst>
                </a:gridCol>
                <a:gridCol w="1177097">
                  <a:extLst>
                    <a:ext uri="{9D8B030D-6E8A-4147-A177-3AD203B41FA5}">
                      <a16:colId xmlns:a16="http://schemas.microsoft.com/office/drawing/2014/main" val="148389948"/>
                    </a:ext>
                  </a:extLst>
                </a:gridCol>
                <a:gridCol w="1069950">
                  <a:extLst>
                    <a:ext uri="{9D8B030D-6E8A-4147-A177-3AD203B41FA5}">
                      <a16:colId xmlns:a16="http://schemas.microsoft.com/office/drawing/2014/main" val="2457051518"/>
                    </a:ext>
                  </a:extLst>
                </a:gridCol>
                <a:gridCol w="1069950">
                  <a:extLst>
                    <a:ext uri="{9D8B030D-6E8A-4147-A177-3AD203B41FA5}">
                      <a16:colId xmlns:a16="http://schemas.microsoft.com/office/drawing/2014/main" val="1162822254"/>
                    </a:ext>
                  </a:extLst>
                </a:gridCol>
                <a:gridCol w="1159740">
                  <a:extLst>
                    <a:ext uri="{9D8B030D-6E8A-4147-A177-3AD203B41FA5}">
                      <a16:colId xmlns:a16="http://schemas.microsoft.com/office/drawing/2014/main" val="3727671987"/>
                    </a:ext>
                  </a:extLst>
                </a:gridCol>
                <a:gridCol w="1159740">
                  <a:extLst>
                    <a:ext uri="{9D8B030D-6E8A-4147-A177-3AD203B41FA5}">
                      <a16:colId xmlns:a16="http://schemas.microsoft.com/office/drawing/2014/main" val="3120837159"/>
                    </a:ext>
                  </a:extLst>
                </a:gridCol>
              </a:tblGrid>
              <a:tr h="7620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51617"/>
                  </a:ext>
                </a:extLst>
              </a:tr>
              <a:tr h="1524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Тверская область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МОУСОШ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Тверская область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МОУСОШ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234911498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129191524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191284203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96,08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270908835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2687725228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4207737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6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47700420"/>
              </p:ext>
            </p:extLst>
          </p:nvPr>
        </p:nvGraphicFramePr>
        <p:xfrm>
          <a:off x="4" y="-5"/>
          <a:ext cx="12191995" cy="6858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4287">
                  <a:extLst>
                    <a:ext uri="{9D8B030D-6E8A-4147-A177-3AD203B41FA5}">
                      <a16:colId xmlns:a16="http://schemas.microsoft.com/office/drawing/2014/main" val="3489197568"/>
                    </a:ext>
                  </a:extLst>
                </a:gridCol>
                <a:gridCol w="1634354">
                  <a:extLst>
                    <a:ext uri="{9D8B030D-6E8A-4147-A177-3AD203B41FA5}">
                      <a16:colId xmlns:a16="http://schemas.microsoft.com/office/drawing/2014/main" val="993266821"/>
                    </a:ext>
                  </a:extLst>
                </a:gridCol>
                <a:gridCol w="1278959">
                  <a:extLst>
                    <a:ext uri="{9D8B030D-6E8A-4147-A177-3AD203B41FA5}">
                      <a16:colId xmlns:a16="http://schemas.microsoft.com/office/drawing/2014/main" val="2515157267"/>
                    </a:ext>
                  </a:extLst>
                </a:gridCol>
                <a:gridCol w="1278959">
                  <a:extLst>
                    <a:ext uri="{9D8B030D-6E8A-4147-A177-3AD203B41FA5}">
                      <a16:colId xmlns:a16="http://schemas.microsoft.com/office/drawing/2014/main" val="659890103"/>
                    </a:ext>
                  </a:extLst>
                </a:gridCol>
                <a:gridCol w="1278959">
                  <a:extLst>
                    <a:ext uri="{9D8B030D-6E8A-4147-A177-3AD203B41FA5}">
                      <a16:colId xmlns:a16="http://schemas.microsoft.com/office/drawing/2014/main" val="565477820"/>
                    </a:ext>
                  </a:extLst>
                </a:gridCol>
                <a:gridCol w="1177097">
                  <a:extLst>
                    <a:ext uri="{9D8B030D-6E8A-4147-A177-3AD203B41FA5}">
                      <a16:colId xmlns:a16="http://schemas.microsoft.com/office/drawing/2014/main" val="50227720"/>
                    </a:ext>
                  </a:extLst>
                </a:gridCol>
                <a:gridCol w="1069950">
                  <a:extLst>
                    <a:ext uri="{9D8B030D-6E8A-4147-A177-3AD203B41FA5}">
                      <a16:colId xmlns:a16="http://schemas.microsoft.com/office/drawing/2014/main" val="1628492661"/>
                    </a:ext>
                  </a:extLst>
                </a:gridCol>
                <a:gridCol w="1069950">
                  <a:extLst>
                    <a:ext uri="{9D8B030D-6E8A-4147-A177-3AD203B41FA5}">
                      <a16:colId xmlns:a16="http://schemas.microsoft.com/office/drawing/2014/main" val="1539688953"/>
                    </a:ext>
                  </a:extLst>
                </a:gridCol>
                <a:gridCol w="1159740">
                  <a:extLst>
                    <a:ext uri="{9D8B030D-6E8A-4147-A177-3AD203B41FA5}">
                      <a16:colId xmlns:a16="http://schemas.microsoft.com/office/drawing/2014/main" val="3195987883"/>
                    </a:ext>
                  </a:extLst>
                </a:gridCol>
                <a:gridCol w="1159740">
                  <a:extLst>
                    <a:ext uri="{9D8B030D-6E8A-4147-A177-3AD203B41FA5}">
                      <a16:colId xmlns:a16="http://schemas.microsoft.com/office/drawing/2014/main" val="1947217053"/>
                    </a:ext>
                  </a:extLst>
                </a:gridCol>
              </a:tblGrid>
              <a:tr h="6234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957678"/>
                  </a:ext>
                </a:extLst>
              </a:tr>
              <a:tr h="1246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Тверская область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МОУСОШ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Тверская область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МОУСОШ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3868434606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93,44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91,99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2087313985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1391274132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294991411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83529665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2483279845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4209375362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126576003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84, 43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595672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77582804"/>
              </p:ext>
            </p:extLst>
          </p:nvPr>
        </p:nvGraphicFramePr>
        <p:xfrm>
          <a:off x="4" y="-1"/>
          <a:ext cx="12191995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4287">
                  <a:extLst>
                    <a:ext uri="{9D8B030D-6E8A-4147-A177-3AD203B41FA5}">
                      <a16:colId xmlns:a16="http://schemas.microsoft.com/office/drawing/2014/main" val="3117360965"/>
                    </a:ext>
                  </a:extLst>
                </a:gridCol>
                <a:gridCol w="1634354">
                  <a:extLst>
                    <a:ext uri="{9D8B030D-6E8A-4147-A177-3AD203B41FA5}">
                      <a16:colId xmlns:a16="http://schemas.microsoft.com/office/drawing/2014/main" val="3070051990"/>
                    </a:ext>
                  </a:extLst>
                </a:gridCol>
                <a:gridCol w="1278959">
                  <a:extLst>
                    <a:ext uri="{9D8B030D-6E8A-4147-A177-3AD203B41FA5}">
                      <a16:colId xmlns:a16="http://schemas.microsoft.com/office/drawing/2014/main" val="4137035451"/>
                    </a:ext>
                  </a:extLst>
                </a:gridCol>
                <a:gridCol w="1278959">
                  <a:extLst>
                    <a:ext uri="{9D8B030D-6E8A-4147-A177-3AD203B41FA5}">
                      <a16:colId xmlns:a16="http://schemas.microsoft.com/office/drawing/2014/main" val="3977096705"/>
                    </a:ext>
                  </a:extLst>
                </a:gridCol>
                <a:gridCol w="1278959">
                  <a:extLst>
                    <a:ext uri="{9D8B030D-6E8A-4147-A177-3AD203B41FA5}">
                      <a16:colId xmlns:a16="http://schemas.microsoft.com/office/drawing/2014/main" val="742537794"/>
                    </a:ext>
                  </a:extLst>
                </a:gridCol>
                <a:gridCol w="1177097">
                  <a:extLst>
                    <a:ext uri="{9D8B030D-6E8A-4147-A177-3AD203B41FA5}">
                      <a16:colId xmlns:a16="http://schemas.microsoft.com/office/drawing/2014/main" val="1264302943"/>
                    </a:ext>
                  </a:extLst>
                </a:gridCol>
                <a:gridCol w="1069950">
                  <a:extLst>
                    <a:ext uri="{9D8B030D-6E8A-4147-A177-3AD203B41FA5}">
                      <a16:colId xmlns:a16="http://schemas.microsoft.com/office/drawing/2014/main" val="1483084369"/>
                    </a:ext>
                  </a:extLst>
                </a:gridCol>
                <a:gridCol w="1069950">
                  <a:extLst>
                    <a:ext uri="{9D8B030D-6E8A-4147-A177-3AD203B41FA5}">
                      <a16:colId xmlns:a16="http://schemas.microsoft.com/office/drawing/2014/main" val="837295360"/>
                    </a:ext>
                  </a:extLst>
                </a:gridCol>
                <a:gridCol w="1159740">
                  <a:extLst>
                    <a:ext uri="{9D8B030D-6E8A-4147-A177-3AD203B41FA5}">
                      <a16:colId xmlns:a16="http://schemas.microsoft.com/office/drawing/2014/main" val="281080900"/>
                    </a:ext>
                  </a:extLst>
                </a:gridCol>
                <a:gridCol w="1159740">
                  <a:extLst>
                    <a:ext uri="{9D8B030D-6E8A-4147-A177-3AD203B41FA5}">
                      <a16:colId xmlns:a16="http://schemas.microsoft.com/office/drawing/2014/main" val="826493769"/>
                    </a:ext>
                  </a:extLst>
                </a:gridCol>
              </a:tblGrid>
              <a:tr h="7620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45197"/>
                  </a:ext>
                </a:extLst>
              </a:tr>
              <a:tr h="1524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Тверская область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МОУСОШ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Тверская область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МОУСОШ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171284983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100261782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56671993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343483056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99983444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52571511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val="2509869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11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50</TotalTime>
  <Words>313</Words>
  <Application>Microsoft Office PowerPoint</Application>
  <PresentationFormat>Широкоэкранный</PresentationFormat>
  <Paragraphs>301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Tw Cen MT</vt:lpstr>
      <vt:lpstr>Капля</vt:lpstr>
      <vt:lpstr>ИТОГИ ВПР  (весна 2023 года)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ВПР  (осень 2022 года)</dc:title>
  <dc:creator>Admin</dc:creator>
  <cp:lastModifiedBy>Учитель</cp:lastModifiedBy>
  <cp:revision>9</cp:revision>
  <dcterms:created xsi:type="dcterms:W3CDTF">2023-01-07T12:01:00Z</dcterms:created>
  <dcterms:modified xsi:type="dcterms:W3CDTF">2023-06-20T09:07:52Z</dcterms:modified>
</cp:coreProperties>
</file>