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30.08.2023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dirty="0" smtClean="0"/>
              <a:t>Сентябрь</a:t>
            </a:r>
          </a:p>
          <a:p>
            <a:pPr rtl="0"/>
            <a:r>
              <a:rPr lang="ru-RU" dirty="0" smtClean="0"/>
              <a:t>2023 г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62716" y="2729486"/>
            <a:ext cx="5250677" cy="1774641"/>
          </a:xfrm>
        </p:spPr>
        <p:txBody>
          <a:bodyPr rtlCol="0"/>
          <a:lstStyle/>
          <a:p>
            <a:pPr algn="ctr" rtl="0"/>
            <a:r>
              <a:rPr lang="ru-RU" dirty="0" smtClean="0"/>
              <a:t>УСПЕШНЫЙ</a:t>
            </a:r>
            <a:br>
              <a:rPr lang="ru-RU" dirty="0" smtClean="0"/>
            </a:br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ru-RU" dirty="0" smtClean="0"/>
              <a:t>МБОУ ЦО </a:t>
            </a:r>
          </a:p>
          <a:p>
            <a:pPr algn="ctr" rtl="0"/>
            <a:r>
              <a:rPr lang="ru-RU" dirty="0" smtClean="0"/>
              <a:t>ИМЕНИ А. АТРОЩАНКА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РАСПИСАНИЕ ЗАНЯТИЙ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6565" y="2306161"/>
            <a:ext cx="4858825" cy="2174240"/>
          </a:xfrm>
        </p:spPr>
        <p:txBody>
          <a:bodyPr tIns="180000" bIns="108000" rtlCol="0">
            <a:normAutofit/>
          </a:bodyPr>
          <a:lstStyle/>
          <a:p>
            <a:pPr algn="ctr" rtl="0"/>
            <a:r>
              <a:rPr lang="ru-RU" sz="2800" dirty="0" smtClean="0"/>
              <a:t>Подготовка детей к школе</a:t>
            </a:r>
          </a:p>
          <a:p>
            <a:pPr rtl="0"/>
            <a:r>
              <a:rPr lang="ru-RU" dirty="0" smtClean="0"/>
              <a:t>     Группа № 1 и 3 – занятия с 17:30</a:t>
            </a:r>
          </a:p>
          <a:p>
            <a:pPr rt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Группа № 2 и 4 – занятия с 18:00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205" y="1891063"/>
            <a:ext cx="10117538" cy="49669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rtl="0"/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Тетрадь по математике </a:t>
            </a:r>
            <a:r>
              <a:rPr lang="ru-RU" dirty="0" smtClean="0">
                <a:solidFill>
                  <a:srgbClr val="002060"/>
                </a:solidFill>
              </a:rPr>
              <a:t>в  </a:t>
            </a:r>
            <a:r>
              <a:rPr lang="ru-RU" dirty="0">
                <a:solidFill>
                  <a:srgbClr val="002060"/>
                </a:solidFill>
              </a:rPr>
              <a:t>клетку </a:t>
            </a:r>
            <a:r>
              <a:rPr lang="ru-RU" dirty="0" smtClean="0">
                <a:solidFill>
                  <a:srgbClr val="002060"/>
                </a:solidFill>
              </a:rPr>
              <a:t>- 1 шт. (</a:t>
            </a:r>
            <a:r>
              <a:rPr lang="ru-RU" dirty="0">
                <a:solidFill>
                  <a:srgbClr val="002060"/>
                </a:solidFill>
              </a:rPr>
              <a:t>одеть обложку и подписать ФИ)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Тетрадь </a:t>
            </a:r>
            <a:r>
              <a:rPr lang="ru-RU" dirty="0" smtClean="0">
                <a:solidFill>
                  <a:srgbClr val="002060"/>
                </a:solidFill>
              </a:rPr>
              <a:t>в косую (частую линейку) – 1 шт. (</a:t>
            </a:r>
            <a:r>
              <a:rPr lang="ru-RU" dirty="0">
                <a:solidFill>
                  <a:srgbClr val="002060"/>
                </a:solidFill>
              </a:rPr>
              <a:t>одеть обложку и подписать ФИ) 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Бейджик </a:t>
            </a:r>
            <a:r>
              <a:rPr lang="ru-RU" dirty="0">
                <a:solidFill>
                  <a:srgbClr val="002060"/>
                </a:solidFill>
              </a:rPr>
              <a:t>(имя подписать крупно и ярко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Папка–конверт с кнопкой А-4 (подписать)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Ручка с синим стержнем треугольная, с выемками для пальчиков (для левшей специальная ручка)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Цветные карандаши (12-20 цветов) 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Простой карандаш, ластик и линейка (20 см)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Пластилин и дощечка для лепки, ножницы, </a:t>
            </a:r>
            <a:r>
              <a:rPr lang="ru-RU" dirty="0">
                <a:solidFill>
                  <a:srgbClr val="002060"/>
                </a:solidFill>
              </a:rPr>
              <a:t>клей </a:t>
            </a:r>
            <a:r>
              <a:rPr lang="ru-RU" dirty="0" smtClean="0">
                <a:solidFill>
                  <a:srgbClr val="002060"/>
                </a:solidFill>
              </a:rPr>
              <a:t>карандаш, набор </a:t>
            </a:r>
            <a:r>
              <a:rPr lang="ru-RU" dirty="0">
                <a:solidFill>
                  <a:srgbClr val="002060"/>
                </a:solidFill>
              </a:rPr>
              <a:t>цветной </a:t>
            </a:r>
            <a:r>
              <a:rPr lang="ru-RU" dirty="0" smtClean="0">
                <a:solidFill>
                  <a:srgbClr val="002060"/>
                </a:solidFill>
              </a:rPr>
              <a:t>бумаги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Все </a:t>
            </a:r>
            <a:r>
              <a:rPr lang="ru-RU" sz="2400" dirty="0">
                <a:solidFill>
                  <a:srgbClr val="C00000"/>
                </a:solidFill>
              </a:rPr>
              <a:t>положить в </a:t>
            </a:r>
            <a:r>
              <a:rPr lang="ru-RU" sz="2400" dirty="0" smtClean="0">
                <a:solidFill>
                  <a:srgbClr val="C00000"/>
                </a:solidFill>
              </a:rPr>
              <a:t>папку с ручками на молнии.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Папку подписать (ФИ) крупными буквами.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09540" y="487909"/>
            <a:ext cx="4404830" cy="1176159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/>
              <a:t>Канцелярские принадлежности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7287" y="17107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Образец: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53" y="1003183"/>
            <a:ext cx="2287050" cy="2942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72" y="1648743"/>
            <a:ext cx="2414695" cy="2600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287" y="4713177"/>
            <a:ext cx="3130484" cy="19641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480" y="5165269"/>
            <a:ext cx="49282" cy="49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034" y="2330462"/>
            <a:ext cx="3782087" cy="2382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55" y="171078"/>
            <a:ext cx="2656789" cy="2656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456" y="3724297"/>
            <a:ext cx="2443620" cy="2443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1816" y="202195"/>
            <a:ext cx="2215427" cy="2215427"/>
          </a:xfrm>
          <a:prstGeom prst="rect">
            <a:avLst/>
          </a:prstGeom>
        </p:spPr>
      </p:pic>
      <p:pic>
        <p:nvPicPr>
          <p:cNvPr id="1028" name="Picture 4" descr="https://ds02.infourok.ru/uploads/ex/11e5/0000d534-ba19cfa4/hello_html_5dff54a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77" y="4461821"/>
            <a:ext cx="2263548" cy="20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3.static1-sima-land.com/items/4003751/0/700-nw.jpg?v=15716329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72" y="4216135"/>
            <a:ext cx="2823800" cy="25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155</Words>
  <Application>Microsoft Office PowerPoint</Application>
  <PresentationFormat>Широкоэкранный</PresentationFormat>
  <Paragraphs>31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Franklin Gothic Book</vt:lpstr>
      <vt:lpstr>Тема Office</vt:lpstr>
      <vt:lpstr>УСПЕШНЫЙ СТАРТ</vt:lpstr>
      <vt:lpstr>РАСПИСАНИЕ ЗАНЯТИЙ</vt:lpstr>
      <vt:lpstr>Канцелярские принадлежности</vt:lpstr>
      <vt:lpstr>Образец: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2020-12-07T11:50:57Z</dcterms:created>
  <dcterms:modified xsi:type="dcterms:W3CDTF">2023-08-30T09:22:09Z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