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4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883230"/>
    <a:srgbClr val="351413"/>
    <a:srgbClr val="642F04"/>
    <a:srgbClr val="212911"/>
    <a:srgbClr val="1A210D"/>
    <a:srgbClr val="460046"/>
    <a:srgbClr val="800080"/>
    <a:srgbClr val="AE5DFF"/>
    <a:srgbClr val="D4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016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468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156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6978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647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426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672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388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310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987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1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8324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080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552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026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909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625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310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52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404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613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3504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466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373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488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533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5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9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amaschool.ru/zagadki-i-otgadki/zagadki-pro-sveklu" TargetMode="External"/><Relationship Id="rId13" Type="http://schemas.openxmlformats.org/officeDocument/2006/relationships/hyperlink" Target="http://www.togur-school.tom.ru/pic/risunok1.png" TargetMode="External"/><Relationship Id="rId18" Type="http://schemas.openxmlformats.org/officeDocument/2006/relationships/hyperlink" Target="http://rebus1.com/pictures/etc/direct.gif" TargetMode="External"/><Relationship Id="rId26" Type="http://schemas.openxmlformats.org/officeDocument/2006/relationships/hyperlink" Target="http://img-fotki.yandex.ru/get/6113/47407354.646/0_d7cc8_c06e5a37_orig.png" TargetMode="External"/><Relationship Id="rId3" Type="http://schemas.openxmlformats.org/officeDocument/2006/relationships/hyperlink" Target="https://infourok.ru/igraviktorina-o-pravilnom-pitanii-dlya-detey-starshego-doshkolnogo-vozrasta-314227.html" TargetMode="External"/><Relationship Id="rId21" Type="http://schemas.openxmlformats.org/officeDocument/2006/relationships/hyperlink" Target="https://kak2z.ru/my_img/img/2016/04/24/ad3c8.png" TargetMode="External"/><Relationship Id="rId34" Type="http://schemas.openxmlformats.org/officeDocument/2006/relationships/hyperlink" Target="http://kenzo-resto.ru/media/cache/bd/e8/bde820fd48e00be866b823c472559f97.jpg" TargetMode="External"/><Relationship Id="rId7" Type="http://schemas.openxmlformats.org/officeDocument/2006/relationships/hyperlink" Target="http://detskiychas.ru/zagadochki/zagadki_pro_perez/" TargetMode="External"/><Relationship Id="rId12" Type="http://schemas.openxmlformats.org/officeDocument/2006/relationships/hyperlink" Target="http://healthsifu.com/wp-content/uploads/2014/03/fruit-and-veg.png" TargetMode="External"/><Relationship Id="rId17" Type="http://schemas.openxmlformats.org/officeDocument/2006/relationships/hyperlink" Target="http://images.easyfreeclipart.com/1110/big-image-png-1110373.png" TargetMode="External"/><Relationship Id="rId25" Type="http://schemas.openxmlformats.org/officeDocument/2006/relationships/hyperlink" Target="http://www.bynata.com/wp-content/uploads/2012/08/sea-buckthorn-stylized.png" TargetMode="External"/><Relationship Id="rId33" Type="http://schemas.openxmlformats.org/officeDocument/2006/relationships/hyperlink" Target="http://cdn-nus-1.pinme.ru/tumb/600/photo/14/36/14364151eb69cb70939a5017166d9e7e.pn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www.kolpinec.ru/upload/iblock/470/4704a4990c42226db6164cb7ded70d5a.jpg" TargetMode="External"/><Relationship Id="rId20" Type="http://schemas.openxmlformats.org/officeDocument/2006/relationships/hyperlink" Target="http://hameleons.com/uploads/posts/2012-04/1334298999_3-baner.jpg" TargetMode="External"/><Relationship Id="rId29" Type="http://schemas.openxmlformats.org/officeDocument/2006/relationships/hyperlink" Target="http://www.playcast.ru/uploads/2016/08/26/1969528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kiychas.ru/zagadochki/zagadki-tykva/" TargetMode="External"/><Relationship Id="rId11" Type="http://schemas.openxmlformats.org/officeDocument/2006/relationships/hyperlink" Target="http://www.playcast.ru/uploads/2016/10/18/20235637.png" TargetMode="External"/><Relationship Id="rId24" Type="http://schemas.openxmlformats.org/officeDocument/2006/relationships/hyperlink" Target="http://www.hotelroomsearch.net/im/hotels/fr/paprika-13.png" TargetMode="External"/><Relationship Id="rId32" Type="http://schemas.openxmlformats.org/officeDocument/2006/relationships/hyperlink" Target="http://omaske.ru/wp-content/uploads/2016/07/vitaminy-ot-pryshchej-na-lice1.jpg" TargetMode="External"/><Relationship Id="rId37" Type="http://schemas.openxmlformats.org/officeDocument/2006/relationships/hyperlink" Target="http://img1.21food.com/img/cj/2014/10/8/1412770522557213.jpg" TargetMode="External"/><Relationship Id="rId5" Type="http://schemas.openxmlformats.org/officeDocument/2006/relationships/hyperlink" Target="http://ucthat-v-skole.ru/biblioteka/zagadki/zagadki-pro-ovoshchi" TargetMode="External"/><Relationship Id="rId15" Type="http://schemas.openxmlformats.org/officeDocument/2006/relationships/hyperlink" Target="http://img-fotki.yandex.ru/get/6102/47407354.539/0_c179a_75d5918b_orig.png" TargetMode="External"/><Relationship Id="rId23" Type="http://schemas.openxmlformats.org/officeDocument/2006/relationships/hyperlink" Target="https://img-fotki.yandex.ru/get/11/200418627.e1/0_14e570_6a4e4839_M.png" TargetMode="External"/><Relationship Id="rId28" Type="http://schemas.openxmlformats.org/officeDocument/2006/relationships/hyperlink" Target="http://overgraph.ru/images/341282_kurinoe-yaico-png.jpg" TargetMode="External"/><Relationship Id="rId36" Type="http://schemas.openxmlformats.org/officeDocument/2006/relationships/hyperlink" Target="http://www.zozhnik.ru/wp-content/uploads/2016/11/%D0%BA%D0%B8%D1%81%D0%B5%D0%BB%D1%8C-2-%D0%B7%D0%BE%D0%B6%D0%BD%D0%B8%D0%BA.jpg" TargetMode="External"/><Relationship Id="rId10" Type="http://schemas.openxmlformats.org/officeDocument/2006/relationships/hyperlink" Target="http://www.velesenca.ru/publ/viktoriny_i_mini_viktoriny/mini_viktorina_napitki/2-1-0-178" TargetMode="External"/><Relationship Id="rId19" Type="http://schemas.openxmlformats.org/officeDocument/2006/relationships/hyperlink" Target="https://img-fotki.yandex.ru/get/6301/36014149.9f/0_6e15c_8c508102_XL" TargetMode="External"/><Relationship Id="rId31" Type="http://schemas.openxmlformats.org/officeDocument/2006/relationships/hyperlink" Target="http://marimama.ru/_pu/35/47388516.jpg" TargetMode="External"/><Relationship Id="rId4" Type="http://schemas.openxmlformats.org/officeDocument/2006/relationships/hyperlink" Target="http://kidwelcome.ru/zagadki-dlya-detei/pro-morkov" TargetMode="External"/><Relationship Id="rId9" Type="http://schemas.openxmlformats.org/officeDocument/2006/relationships/hyperlink" Target="http://vitamingid.ru/vitamin-s/produkty-soderzhashhie-vitamin-s/" TargetMode="External"/><Relationship Id="rId14" Type="http://schemas.openxmlformats.org/officeDocument/2006/relationships/hyperlink" Target="http://secret-w.ru/wp-content/uploads/2016/06/%D0%BA%D0%B5%D1%84%D0%B8%D1%80.png" TargetMode="External"/><Relationship Id="rId22" Type="http://schemas.openxmlformats.org/officeDocument/2006/relationships/hyperlink" Target="https://ds03.infourok.ru/uploads/ex/115c/0004f35b-010508dd/hello_html_7e0ccbaf.png" TargetMode="External"/><Relationship Id="rId27" Type="http://schemas.openxmlformats.org/officeDocument/2006/relationships/hyperlink" Target="http://pngimg.com/upload/kiwi_PNG4029.png" TargetMode="External"/><Relationship Id="rId30" Type="http://schemas.openxmlformats.org/officeDocument/2006/relationships/hyperlink" Target="http://foodnetwork.sndimg.com/content/dam/images/food/fullset/2012/11/27/0/HEW_Dairy_s4x3.jpg" TargetMode="External"/><Relationship Id="rId35" Type="http://schemas.openxmlformats.org/officeDocument/2006/relationships/hyperlink" Target="http://socgidmo.ru/uploaded/image/articles/2/5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" y="-313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1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4" name="Рисунок 3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6237312"/>
            <a:ext cx="2700300" cy="360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4797152"/>
            <a:ext cx="5472608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9852" y="597414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Тыква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0266"/>
            <a:ext cx="5472608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Она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похожа на арбуз,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Другой совсем, однако, вкус,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Как и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зелёный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кабачок,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Подставит солнцу свой бочок,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Скорей торопится,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растёт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И, как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придёт её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черёд,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Мы этой барыне с гряды,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Крикнем «ура» на все лады.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4370" y="4808917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Сладкий красный перец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1268760"/>
            <a:ext cx="504056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Видишь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 конус непонятный,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на вкус такой приятный.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Красный, жёлтый и зелёный,</a:t>
            </a:r>
          </a:p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Витамина С здесь много!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23728" y="4843072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Свёкла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364898"/>
            <a:ext cx="5572358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ней сладости больше, чем в апельсинах.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сколько полезных в ней витаминов!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Любит за это её весь народ –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Вкусный бордовый тот корнеплод.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9228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11352" y="4988283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74071" y="1882666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получает человек, загорая на солнышке?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09947"/>
            <a:ext cx="2699792" cy="2410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96" y="2343180"/>
            <a:ext cx="1953103" cy="18935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3351513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Шиповник,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перец красный сладкий,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облепиха,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смородина чёрная, киви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628800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 в наибольшем количестве?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268760"/>
            <a:ext cx="1656184" cy="30461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17091" y="5413616"/>
            <a:ext cx="6931572" cy="1136617"/>
            <a:chOff x="1017091" y="5413616"/>
            <a:chExt cx="6931572" cy="11366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56000">
              <a:off x="4071158" y="5417898"/>
              <a:ext cx="769477" cy="112805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091" y="5550219"/>
              <a:ext cx="914402" cy="8503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557" y="5441162"/>
              <a:ext cx="936104" cy="108152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440" y="5413616"/>
              <a:ext cx="1175924" cy="113661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359" y="5457894"/>
              <a:ext cx="1014304" cy="1048059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043291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Яйца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, орехи, молочные продукты, растительные масла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715376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5140577"/>
            <a:ext cx="7445066" cy="1494374"/>
            <a:chOff x="611560" y="5140577"/>
            <a:chExt cx="7445066" cy="1494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5439373"/>
              <a:ext cx="1584176" cy="10198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1760" y="5360612"/>
              <a:ext cx="1401591" cy="11773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366" y="5140577"/>
              <a:ext cx="1991908" cy="1494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403" y="5171426"/>
              <a:ext cx="2026223" cy="1366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4510" y="4460643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18526" y="2099325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называется «витамином роста»?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39098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0676" y="2206436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932" y="1052736"/>
            <a:ext cx="6892194" cy="4824535"/>
          </a:xfrm>
          <a:prstGeom prst="rect">
            <a:avLst/>
          </a:prstGeom>
          <a:ln w="28575">
            <a:solidFill>
              <a:srgbClr val="88323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990714"/>
            <a:ext cx="1660203" cy="2629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9747" y="374919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Каша «Дружба»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942161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каша, сваренная из смеси нескольких круп?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7704" y="374919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Овсяную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30095" y="2314769"/>
            <a:ext cx="4742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кашей красоты?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54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реки</a:t>
            </a:r>
            <a:endParaRPr lang="ru-RU" sz="2000" b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Каша – радость 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наша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Витаминный блиц 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8" y="5133303"/>
            <a:ext cx="2340225" cy="1724697"/>
          </a:xfrm>
          <a:prstGeom prst="rect">
            <a:avLst/>
          </a:prstGeom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71881"/>
            <a:ext cx="2293618" cy="220473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03110" y="118711"/>
            <a:ext cx="5184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«Секреты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питания»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51794" y="3749198"/>
            <a:ext cx="4908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Кукурузная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2204864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улучшает состояние зубов и дёсен?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63718" y="3553044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Перловую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1730" y="2175600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«жемчужной»?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71889" y="4208612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Манная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628800"/>
            <a:ext cx="5328592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самая калорийная?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Также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 этой каше присутствуют витамины В1, В2, минерал калий.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746934"/>
            <a:ext cx="3701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452995"/>
            <a:ext cx="54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освежающий напиток, смесь воды и соков из ягод или фруктов с добавлением мёда или сахара?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3861048"/>
            <a:ext cx="2088232" cy="26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47764" y="3356992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Компот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988840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обычно варят из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сухофруктов?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948" y="4144180"/>
            <a:ext cx="4242048" cy="247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93070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Кисель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44796"/>
            <a:ext cx="51845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сладкий десертный желеобразный напиток, приготовленный из свежих и сушеных фруктов и ягод, фруктово-ягодных соков, сиропов, варенья?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5" y="4552951"/>
            <a:ext cx="3245346" cy="216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4933917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Сбитень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7684" y="2068117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Горячий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из воды, мёда и пряностей, в состав которого входили лечебные травяные сборы, его пили на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Руси?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4826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15716" y="350100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Гранатовый сок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2114853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сок называют «королём витаминов»?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85020" y="4147339"/>
            <a:ext cx="2613920" cy="25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10431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smtClean="0">
                <a:solidFill>
                  <a:srgbClr val="000000"/>
                </a:solidFill>
                <a:latin typeface="Arial"/>
              </a:rPr>
              <a:t>Вопросы </a:t>
            </a: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для игры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3"/>
              </a:rPr>
              <a:t>https://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3"/>
              </a:rPr>
              <a:t>infourok.ru/igraviktorina-o-pravilnom-pitanii-dlya-detey-starshego-doshkolnogo-vozrasta-314227.html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Загадки: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4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4"/>
              </a:rPr>
              <a:t>kidwelcome.ru/zagadki-dlya-detei/pro-morkov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5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5"/>
              </a:rPr>
              <a:t>ucthat-v-skole.ru/biblioteka/zagadki/zagadki-pro-ovoshchi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6"/>
              </a:rPr>
              <a:t>http://detskiychas.ru/zagadochki/zagadki-tykva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6"/>
              </a:rPr>
              <a:t>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7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7"/>
              </a:rPr>
              <a:t>detskiychas.ru/zagadochki/zagadki_pro_perez/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                 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8"/>
              </a:rPr>
              <a:t>http://mamaschool.ru/zagadki-i-otgadki/zagadki-pro-sveklu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Про витамины -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9"/>
              </a:rPr>
              <a:t>http://vitamingid.ru/vitamin-s/produkty-soderzhashhie-vitamin-s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9"/>
              </a:rPr>
              <a:t>/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Про напитки: </a:t>
            </a:r>
            <a:r>
              <a:rPr lang="en-US" altLang="ru-RU" sz="1000" b="1" dirty="0">
                <a:solidFill>
                  <a:srgbClr val="000000"/>
                </a:solidFill>
                <a:latin typeface="Arial"/>
                <a:hlinkClick r:id="rId10"/>
              </a:rPr>
              <a:t>http://</a:t>
            </a:r>
            <a:r>
              <a:rPr lang="en-US" altLang="ru-RU" sz="1000" b="1" dirty="0" smtClean="0">
                <a:solidFill>
                  <a:srgbClr val="000000"/>
                </a:solidFill>
                <a:latin typeface="Arial"/>
                <a:hlinkClick r:id="rId10"/>
              </a:rPr>
              <a:t>www.velesenca.ru/publ/viktoriny_i_mini_viktoriny/mini_viktorina_napitki/2-1-0-178</a:t>
            </a:r>
            <a:endParaRPr lang="ru-RU" altLang="ru-RU" sz="10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/>
              </a:rPr>
              <a:t> Картинки: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1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1"/>
              </a:rPr>
              <a:t>www.playcast.ru/uploads/2016/10/18/20235637.png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2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2"/>
              </a:rPr>
              <a:t>healthsifu.com/wp-content/uploads/2014/03/fruit-and-veg.png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3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3"/>
              </a:rPr>
              <a:t>www.togur-school.tom.ru/pic/risunok1.png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4"/>
              </a:rPr>
              <a:t>http://secret-w.ru/wp-content/uploads/2016/06/%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4"/>
              </a:rPr>
              <a:t>D0%BA%D0%B5%D1%84%D0%B8%D1%80.png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5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5"/>
              </a:rPr>
              <a:t>img-fotki.yandex.ru/get/6102/47407354.539/0_c179a_75d5918b_orig.png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6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6"/>
              </a:rPr>
              <a:t>www.kolpinec.ru/upload/iblock/470/4704a4990c42226db6164cb7ded70d5a.jpg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6 слайд -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7"/>
              </a:rPr>
              <a:t>http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7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7"/>
              </a:rPr>
              <a:t>images.easyfreeclipart.com/1110/big-image-png-1110373.png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8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8"/>
              </a:rPr>
              <a:t>rebus1.com/pictures/etc/direct.gif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9"/>
              </a:rPr>
              <a:t>https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19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19"/>
              </a:rPr>
              <a:t>img-fotki.yandex.ru/get/6301/36014149.9f/0_6e15c_8c508102_XL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7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0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0"/>
              </a:rPr>
              <a:t>hameleons.com/uploads/posts/2012-04/1334298999_3-baner.jpg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1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1"/>
              </a:rPr>
              <a:t>kak2z.ru/my_img/img/2016/04/24/ad3c8.png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2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2"/>
              </a:rPr>
              <a:t>ds03.infourok.ru/uploads/ex/115c/0004f35b-010508dd/hello_html_7e0ccbaf.png</a:t>
            </a:r>
            <a:endParaRPr lang="ru-RU" altLang="ru-RU" sz="800" b="1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3"/>
              </a:rPr>
              <a:t>https://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3"/>
              </a:rPr>
              <a:t>img-fotki.yandex.ru/get/11/200418627.e1/0_14e570_6a4e4839_M.png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4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4"/>
              </a:rPr>
              <a:t>www.hotelroomsearch.net/im/hotels/fr/paprika-13.png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5"/>
              </a:rPr>
              <a:t>http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5"/>
              </a:rPr>
              <a:t>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5"/>
              </a:rPr>
              <a:t>www.bynata.com/wp-content/uploads/2012/08/sea-buckthorn-stylized.png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6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6"/>
              </a:rPr>
              <a:t>img-fotki.yandex.ru/get/6113/47407354.646/0_d7cc8_c06e5a37_orig.png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7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7"/>
              </a:rPr>
              <a:t>pngimg.com/upload/kiwi_PNG4029.png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8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8"/>
              </a:rPr>
              <a:t>overgraph.ru/images/341282_kurinoe-yaico-png.jpg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29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29"/>
              </a:rPr>
              <a:t>www.playcast.ru/uploads/2016/08/26/19695280.png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0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0"/>
              </a:rPr>
              <a:t>foodnetwork.sndimg.com/content/dam/images/food/fullset/2012/11/27/0/HEW_Dairy_s4x3.jpg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1"/>
              </a:rPr>
              <a:t>http://marimama.ru/_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1"/>
              </a:rPr>
              <a:t>pu/35/47388516.jpg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17 слайд -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2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2"/>
              </a:rPr>
              <a:t>omaske.ru/wp-content/uploads/2016/07/vitaminy-ot-pryshchej-na-lice1.jpg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18 – 23 слайды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3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3"/>
              </a:rPr>
              <a:t>cdn-nus-1.pinme.ru/tumb/600/photo/14/36/14364151eb69cb70939a5017166d9e7e.png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23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4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4"/>
              </a:rPr>
              <a:t>kenzo-resto.ru/media/cache/bd/e8/bde820fd48e00be866b823c472559f97.jpg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24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5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5"/>
              </a:rPr>
              <a:t>socgidmo.ru/uploaded/image/articles/2/5.jpg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25 слайд -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6"/>
              </a:rPr>
              <a:t>http://www.zozhnik.ru/wp-content/uploads/2016/11/%D0%BA%D0%B8%D1%81%D0%B5%D0%BB%D1%8C-2-%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6"/>
              </a:rPr>
              <a:t>D0%B7%D0%BE%D0%B6%D0%BD%D0%B8%D0%BA.jpg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 smtClean="0">
                <a:solidFill>
                  <a:srgbClr val="000000"/>
                </a:solidFill>
                <a:latin typeface="Arial"/>
              </a:rPr>
              <a:t>27 слайд -  </a:t>
            </a:r>
            <a:r>
              <a:rPr lang="en-US" altLang="ru-RU" sz="800" b="1" dirty="0">
                <a:solidFill>
                  <a:srgbClr val="000000"/>
                </a:solidFill>
                <a:latin typeface="Arial"/>
                <a:hlinkClick r:id="rId37"/>
              </a:rPr>
              <a:t>http://</a:t>
            </a:r>
            <a:r>
              <a:rPr lang="en-US" altLang="ru-RU" sz="800" b="1" dirty="0" smtClean="0">
                <a:solidFill>
                  <a:srgbClr val="000000"/>
                </a:solidFill>
                <a:latin typeface="Arial"/>
                <a:hlinkClick r:id="rId37"/>
              </a:rPr>
              <a:t>img1.21food.com/img/cj/2014/10/8/1412770522557213.jpg</a:t>
            </a:r>
            <a:endParaRPr lang="ru-RU" altLang="ru-RU" sz="8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8" y="2942947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Простокваша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628800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Что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получается при скисании молока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9278"/>
            <a:ext cx="3098312" cy="320556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856239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79912" y="3970584"/>
            <a:ext cx="4234073" cy="271010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Снабжает организм необходимыми витаминами и минералами.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Выводить токсины.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Прибавляет иммунитет.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Полезна </a:t>
            </a:r>
            <a:r>
              <a:rPr lang="ru-RU" sz="2000" b="1" dirty="0">
                <a:solidFill>
                  <a:srgbClr val="00153E"/>
                </a:solidFill>
              </a:rPr>
              <a:t>для </a:t>
            </a:r>
            <a:r>
              <a:rPr lang="ru-RU" sz="2000" b="1" dirty="0" smtClean="0">
                <a:solidFill>
                  <a:srgbClr val="00153E"/>
                </a:solidFill>
              </a:rPr>
              <a:t>спортсменов</a:t>
            </a:r>
            <a:r>
              <a:rPr lang="ru-RU" b="1" dirty="0" smtClean="0">
                <a:solidFill>
                  <a:srgbClr val="00153E"/>
                </a:solidFill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124744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3768" y="2862228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Для роста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Для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детям необходимо молоко?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06616"/>
            <a:ext cx="2160239" cy="30256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627784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91880" y="3671248"/>
            <a:ext cx="4536504" cy="307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Содержит все необходимые для человека вещества.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Идеально для растущего организма.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В древнем Египте, Греции, Риме молоко называли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«соком жизни», «источником здоровья».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7496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27199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Из сливок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Из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получают сливочное масло?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89359"/>
            <a:ext cx="2268252" cy="210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555776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43446" y="3503330"/>
            <a:ext cx="4570540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Полезно для кожи, волос, зрения, костной и мышечной ткани.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Богато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кальцием,   витаминами, необходимыми для строения клеток.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5626114"/>
            <a:ext cx="4140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Мороженое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15350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988840"/>
            <a:ext cx="2916324" cy="257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9" y="4740116"/>
            <a:ext cx="716783" cy="273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522703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+ </a:t>
            </a:r>
            <a:r>
              <a:rPr lang="ru-RU" sz="4000" b="1" dirty="0" smtClean="0">
                <a:solidFill>
                  <a:srgbClr val="00153E"/>
                </a:solidFill>
              </a:rPr>
              <a:t>О</a:t>
            </a:r>
            <a:endParaRPr lang="ru-RU" sz="40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800" y="1453239"/>
            <a:ext cx="3069464" cy="3069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85" y="4737593"/>
            <a:ext cx="716783" cy="273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4108" y="4550957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4 = Е</a:t>
            </a:r>
            <a:endParaRPr lang="ru-RU" sz="4400" b="1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4" y="328672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Кумыс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340768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кисломолочный напиток из кобыльего молока?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063131"/>
            <a:ext cx="3191236" cy="23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432303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95564" y="3501008"/>
            <a:ext cx="3804828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153E"/>
                </a:solidFill>
              </a:rPr>
              <a:t>Л</a:t>
            </a:r>
            <a:r>
              <a:rPr lang="ru-RU" sz="2000" b="1" dirty="0" smtClean="0">
                <a:solidFill>
                  <a:srgbClr val="00153E"/>
                </a:solidFill>
              </a:rPr>
              <a:t>егко </a:t>
            </a:r>
            <a:r>
              <a:rPr lang="ru-RU" sz="2000" b="1" dirty="0">
                <a:solidFill>
                  <a:srgbClr val="00153E"/>
                </a:solidFill>
              </a:rPr>
              <a:t>усваивается организмом, насыщает его полезными </a:t>
            </a:r>
            <a:r>
              <a:rPr lang="ru-RU" sz="2000" b="1" dirty="0" smtClean="0">
                <a:solidFill>
                  <a:srgbClr val="00153E"/>
                </a:solidFill>
              </a:rPr>
              <a:t>веществами.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 Повышает </a:t>
            </a:r>
            <a:r>
              <a:rPr lang="ru-RU" sz="2000" b="1" dirty="0">
                <a:solidFill>
                  <a:srgbClr val="00153E"/>
                </a:solidFill>
              </a:rPr>
              <a:t>сопротивляемость организма инфекциям, </a:t>
            </a:r>
            <a:r>
              <a:rPr lang="ru-RU" sz="2000" b="1" dirty="0" smtClean="0">
                <a:solidFill>
                  <a:srgbClr val="00153E"/>
                </a:solidFill>
              </a:rPr>
              <a:t>укрепляет иммунитет.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63967" y="5337935"/>
            <a:ext cx="4840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Морковку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196752"/>
            <a:ext cx="4968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На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гряде она царица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И никто с ней не сравнится,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Кобальт, йод  и каротины,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Очень много витаминов.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Не нужна сноровка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Чтобы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съесть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88024" y="6097256"/>
            <a:ext cx="280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25040" y="836712"/>
            <a:ext cx="525658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Уж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давно о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нём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 спорят -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Витаминов просто море,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Правда, он не виноват,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Что немножко горьковат.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Круглый год, зимой и летом,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 шубку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тёплую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одетый.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Раздеваем - горько плачем,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раздеть нельзя иначе.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Догадался, юный друг?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Ну, конечно, это...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20272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878</Words>
  <Application>Microsoft Office PowerPoint</Application>
  <PresentationFormat>Экран (4:3)</PresentationFormat>
  <Paragraphs>239</Paragraphs>
  <Slides>28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53</cp:revision>
  <dcterms:created xsi:type="dcterms:W3CDTF">2014-01-06T16:00:12Z</dcterms:created>
  <dcterms:modified xsi:type="dcterms:W3CDTF">2023-07-13T07:56:00Z</dcterms:modified>
</cp:coreProperties>
</file>