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8" r:id="rId9"/>
    <p:sldId id="260" r:id="rId10"/>
    <p:sldId id="261" r:id="rId11"/>
    <p:sldId id="262" r:id="rId12"/>
    <p:sldId id="264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868C-CD90-415D-94F0-052AE3BE641F}">
          <p14:sldIdLst>
            <p14:sldId id="256"/>
            <p14:sldId id="257"/>
            <p14:sldId id="258"/>
            <p14:sldId id="265"/>
            <p14:sldId id="266"/>
            <p14:sldId id="259"/>
            <p14:sldId id="267"/>
            <p14:sldId id="268"/>
            <p14:sldId id="260"/>
            <p14:sldId id="261"/>
            <p14:sldId id="262"/>
            <p14:sldId id="264"/>
            <p14:sldId id="263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/>
  </p:normalViewPr>
  <p:slideViewPr>
    <p:cSldViewPr>
      <p:cViewPr>
        <p:scale>
          <a:sx n="84" d="100"/>
          <a:sy n="84" d="100"/>
        </p:scale>
        <p:origin x="-231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67A4-B779-436D-AEEA-E3119F434FB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09EFC-C4F8-4A61-BA57-81903EB65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9EFC-C4F8-4A61-BA57-81903EB655D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0D9C-1A33-4626-82D5-F95701346AE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8483-0376-4908-AA72-F2E55E559B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0178" y="1647331"/>
            <a:ext cx="903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588" y="250807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«Калейдоскоп профессий –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век» - «Профессии: вчера, сегодня, завтра» – 2023»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272" y="4509120"/>
            <a:ext cx="16442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Замонова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ученица 10 класса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Кондрашова Л.П.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Должность: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какими профессиями связана ветеринария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37250"/>
            <a:ext cx="3672407" cy="4941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Ветеринария тесно связана с рядом других немало интересных профессий, поэтому иногда роль врача может быть совмещена с профессиями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ипполога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кинолога, зоопсихолога и психолога для человека. </a:t>
            </a:r>
          </a:p>
        </p:txBody>
      </p:sp>
      <p:pic>
        <p:nvPicPr>
          <p:cNvPr id="5122" name="Picture 2" descr="C:\Users\Пользователь\Desktop\вет\вет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77" y="1628800"/>
            <a:ext cx="3929058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Пользователь\Desktop\вет\вет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58" y="4261905"/>
            <a:ext cx="3238496" cy="249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047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наши дни профессия ветеринара является актуальной из-за ряда причин.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Растущее число семей, содержащих хотя бы одного питомца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животноводства в сельхоз областях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индустрии зоопарков и океанариумов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Активное распространение зоонозных эпидемий и, как следствие, борьба с ними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Предметы, необходимые на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33401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поступления в ветеринарные ВУЗы на ЕГЭ необходимо сдавать следующие предметы: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Иностранные языки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Вузы, дающие ветеринарное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Ниже представлен список вузов Российской Федерации , чьи выпускники гарантированно получают специализацию в области ветеринарии.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Академия ветеринарной медицины и биотехнологий им. Скрябина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 Петербургская государственная академия ветеринарной медицины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Омский государственный аграрный университет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021" y="1556792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Ветеринарный врач- очень интересная, но временами опасная и сложная профессия. Актуальная в наше время, она защищает людей от различных опасных заболеваний, помогает продлевать жизнь животным и питомцам, радующих нас каждый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 descr="C:\Users\Пользователь\Desktop\вет\вет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3679811"/>
            <a:ext cx="5306933" cy="302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76064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Ветеринария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3520" y="1743072"/>
            <a:ext cx="4320480" cy="49543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Ветеринария- совокупность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околомедицинских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наук, изучающих анатомию и физиологию животных, а также меры профилактики и способы лечения их заболеваний.</a:t>
            </a:r>
          </a:p>
        </p:txBody>
      </p:sp>
      <p:pic>
        <p:nvPicPr>
          <p:cNvPr id="1026" name="Picture 2" descr="C:\Users\Пользователь\Desktop\вет\ве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43072"/>
            <a:ext cx="4680520" cy="449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Ветеринарные профили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330782" cy="446449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Люди, выбравшие это направление в обучении, могут стать как специалистами широкого профиля, так и узкого. Различия заключаются в общих сроках обучения, необходимости прохождения курсов переквалификации, различных курсов по работе с определенными видами животных и оборудованием.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Ветврачи широкого профиля обладают большим опытом в обращении с многочисленными видами и типами животных, в то время как узкоспециализированные врачи имеют необходимость в знаниях об определенном виде или группах видов.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Широкопрофильные специальности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специальностям широкого профиля относятся такие профессии как: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Терапевт (осмотры, назначение лечения)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Хирург (оперативное вмешательство)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Дерматолог (лечение недугов кожного покрова или шерсти)</a:t>
            </a:r>
          </a:p>
        </p:txBody>
      </p:sp>
      <p:pic>
        <p:nvPicPr>
          <p:cNvPr id="7170" name="Picture 2" descr="C:\Users\Пользователь\Desktop\вет\ве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4071942"/>
            <a:ext cx="5269027" cy="259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Ветфельдшер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72816"/>
            <a:ext cx="4468570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Ветфельдшер- универсальный ветврач, имеющий среднее профессиональное образование, способен выполнять несложные операции и ассистировать ветеринарам. В населенных пунктах при недостатке кадров обладает более широким кругом полномочий и способен заменить профессионального ветврача. </a:t>
            </a:r>
          </a:p>
        </p:txBody>
      </p:sp>
      <p:pic>
        <p:nvPicPr>
          <p:cNvPr id="2050" name="Picture 2" descr="C:\Users\Пользователь\Desktop\вет\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348880"/>
            <a:ext cx="420136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Узкие специальности в ветеринарии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специальностям узкого  профиля относятся такие профессии как: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Герпетолог (лечение рептилий)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Ратолог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(лечение грызунов)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Ветеринар- орнитолог (лечение птиц)</a:t>
            </a:r>
          </a:p>
        </p:txBody>
      </p:sp>
      <p:pic>
        <p:nvPicPr>
          <p:cNvPr id="6147" name="Picture 3" descr="C:\Users\Пользователь\Desktop\вет\вет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30039"/>
            <a:ext cx="30003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Пользователь\Desktop\вет\вет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92941"/>
            <a:ext cx="2924968" cy="292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 по экзотическим животных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4" y="1988840"/>
            <a:ext cx="4824537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Специалист по экзотическим животным - ветврач, способный выполнять различные операции и манипуляции с различными нестандартными животными, столь популярными как домашние питомцы в наше время. Такими животными являются обезьяны, шиншиллы, дикие кошки (сервал, пума).</a:t>
            </a:r>
          </a:p>
        </p:txBody>
      </p:sp>
      <p:pic>
        <p:nvPicPr>
          <p:cNvPr id="3074" name="Picture 2" descr="C:\Users\Пользователь\Desktop\вет\вет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21" y="1665306"/>
            <a:ext cx="3032725" cy="233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вет\вет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7072"/>
            <a:ext cx="3495901" cy="260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Морской ветеринар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707904" y="1772816"/>
            <a:ext cx="4978693" cy="462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Морской ветеринар- ветврач, способный выполнять различные операции и манипуляции с различными морскими животными, содержащимися в океанариумах, дельфинариях или же живущими на воле. Наглядными примерами таких животных являются китообразные, ластоногие, рыбы, водные и околоводные виды птиц. </a:t>
            </a:r>
          </a:p>
        </p:txBody>
      </p:sp>
      <p:pic>
        <p:nvPicPr>
          <p:cNvPr id="4098" name="Picture 2" descr="C:\Users\Пользователь\Desktop\вет\вет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00808"/>
            <a:ext cx="352245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esktop\вет\вет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10" y="4227695"/>
            <a:ext cx="356684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Риски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Несмотря на благородную направленность данной профессии, ветеринары способны столкнуться со множеством рисков. Самые распространённые из них: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Моральное выгорание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Смерть пациентов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Заражение зоонозной инфекцией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Получение увечий от пациентов (укусы, царапины, ушибы)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563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общеобразовательное учреждение Средняя общеобразовательная школа №31</vt:lpstr>
      <vt:lpstr>Ветеринария</vt:lpstr>
      <vt:lpstr>Ветеринарные профили </vt:lpstr>
      <vt:lpstr>Широкопрофильные специальности </vt:lpstr>
      <vt:lpstr>Ветфельдшер </vt:lpstr>
      <vt:lpstr>Узкие специальности в ветеринарии</vt:lpstr>
      <vt:lpstr>Специалист по экзотическим животных </vt:lpstr>
      <vt:lpstr>Морской ветеринар</vt:lpstr>
      <vt:lpstr>Риски профессии</vt:lpstr>
      <vt:lpstr>С какими профессиями связана ветеринария</vt:lpstr>
      <vt:lpstr>Актуальность профессии</vt:lpstr>
      <vt:lpstr>Предметы, необходимые на ЕГЭ</vt:lpstr>
      <vt:lpstr>Вузы, дающие ветеринарное образование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Махина Замонова</cp:lastModifiedBy>
  <cp:revision>7</cp:revision>
  <dcterms:created xsi:type="dcterms:W3CDTF">2023-04-09T08:23:48Z</dcterms:created>
  <dcterms:modified xsi:type="dcterms:W3CDTF">2023-04-09T23:13:36Z</dcterms:modified>
</cp:coreProperties>
</file>