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77" r:id="rId26"/>
    <p:sldId id="278" r:id="rId27"/>
    <p:sldId id="279" r:id="rId28"/>
    <p:sldId id="280" r:id="rId29"/>
    <p:sldId id="283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CCFFFF"/>
    <a:srgbClr val="00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E0D52D-957B-4AC9-A93E-54BAE2A57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B0D7B0-FDED-4311-B24C-276A900B5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FBCAEB-90BA-433F-A083-9E9DE75DD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D8328-3359-4CEE-B9C0-24CFB7820B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6895270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2A48BC-3F22-4368-8A1E-7C3391752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948D9ED-BBA0-411E-8B36-6ACB8A720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2605D9-DDE8-4DD9-9B46-D26074A26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79439-5551-48DE-8543-3F3A5CF66D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930137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F2440A-120F-4149-834C-9F33AE431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940B34-82A0-42A2-8814-6F874FA8D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02F125E-C294-413F-9398-0E078E1F7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0A1B5-EC16-4781-8E3C-25F7551C33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0521738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EE233B-162F-4C96-9DD8-E97CDB535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D4360B5-9615-4982-B297-4EE0A1141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5D7554-76CA-4D21-8FE0-000E463DD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3378E-C0B8-4890-8B2B-87076AFAB1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8171773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F60C619-5A43-4806-A02D-409C6AA7B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1D73D3D-CC5D-4CF9-8ED8-757B25070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757E5F-651A-4FBA-94D8-2758C9BC7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0DFBA-A8D9-4DA2-8ED1-04E4FFFD03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2793910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A54B5E-D1ED-4D28-895A-015957CC3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DDEF9D-B5A7-493A-B0CA-41FDF5D52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A54D0-2BBD-4708-95D7-F6DCA307F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72A81-4341-4CCB-94F3-72DD6B26C5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3254055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A6B13C8-6937-44BA-8F62-5B2EB9C9B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9E3466D-E90E-4AFD-8091-D7F85B62B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826A2D6-0199-4B36-9BC6-57D0592D4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45AD0-5289-4A2F-A7EA-1B4C2B6CD0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4376612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EE7C855-C047-4FED-A1B3-C8FE2091E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D85DAEC-DC1F-4169-971B-2430839DB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24BA3EC-8B97-46FF-AA5E-B703CAB70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D19AD-7EF5-4B39-BD3A-D956B4F6EF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1639708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C0E8B2-6E47-4781-A870-826668D04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9C93EB7-9A03-465C-84FA-1D16B88FE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8EBA8FD-24AF-44A4-8297-83369CBAD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E5-AA7C-438F-894C-73FADF178A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3788044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56A797-1619-4DC5-B6BD-4B6F79A6D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616631-59A7-4EE1-8C54-FE969BE1E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CFF796-0EB1-47EE-BD2B-C6EB917C7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8DEA4-2D68-46BC-A64D-8BD339102B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3401012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D67C2-4590-4FF0-A2FD-017AF7DA2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6882FF-33CC-4F3E-B987-FEBD6FA1E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F2CB48-0839-4BAF-9D00-35C130035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8594B-7864-4891-A98A-C3A435AF23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0310150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8EFEE66-E11A-4952-86A7-E383A9D21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09EF59E-0205-4052-B1ED-ED25A4980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B0FB19A-47B9-4D54-A5BA-1340EAC7AC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A93454A-5326-4055-B0B9-00392BCB7E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992CD0F-9067-4ACD-92AE-92E2D19AF4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267E74-0869-4CC5-881A-13D483CA7AC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BF2CB044-CE53-47E1-A931-6D3558F5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585108"/>
            <a:ext cx="732064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Правила  поведению на водоемах И около них в холодное время года. </a:t>
            </a:r>
          </a:p>
          <a:p>
            <a:pPr algn="ctr">
              <a:spcBef>
                <a:spcPct val="50000"/>
              </a:spcBef>
              <a:defRPr/>
            </a:pPr>
            <a:endParaRPr lang="ru-RU" sz="20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051" name="Picture 6" descr="060405_e2">
            <a:extLst>
              <a:ext uri="{FF2B5EF4-FFF2-40B4-BE49-F238E27FC236}">
                <a16:creationId xmlns:a16="http://schemas.microsoft.com/office/drawing/2014/main" xmlns="" id="{9B1AD50E-05BD-4831-B3E6-E114F428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552728" cy="43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EB3BB727-2D3A-4973-80D6-11A4588ED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 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идти по льду, засунув руки в карманы. Нести за спиной прочно надетый рюкзак </a:t>
            </a:r>
          </a:p>
        </p:txBody>
      </p:sp>
      <p:pic>
        <p:nvPicPr>
          <p:cNvPr id="9219" name="Picture 5" descr="img-42774">
            <a:extLst>
              <a:ext uri="{FF2B5EF4-FFF2-40B4-BE49-F238E27FC236}">
                <a16:creationId xmlns:a16="http://schemas.microsoft.com/office/drawing/2014/main" xmlns="" id="{CD81E59D-AE10-4764-9B86-6B76C7B5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92150"/>
            <a:ext cx="51784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1CF3C011-491E-4A80-96EA-DFC4BC6B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73688"/>
            <a:ext cx="8713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спускаться с горок на лыжах и санках в незнакомом месте. </a:t>
            </a:r>
          </a:p>
        </p:txBody>
      </p:sp>
      <p:pic>
        <p:nvPicPr>
          <p:cNvPr id="10243" name="Picture 5" descr="pe01981_">
            <a:extLst>
              <a:ext uri="{FF2B5EF4-FFF2-40B4-BE49-F238E27FC236}">
                <a16:creationId xmlns:a16="http://schemas.microsoft.com/office/drawing/2014/main" xmlns="" id="{2762330F-C07F-40B7-B5B7-C2477F76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34210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81835">
            <a:extLst>
              <a:ext uri="{FF2B5EF4-FFF2-40B4-BE49-F238E27FC236}">
                <a16:creationId xmlns:a16="http://schemas.microsoft.com/office/drawing/2014/main" xmlns="" id="{F8E2820A-FC10-411D-B3C3-D652F72D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6475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0225E-33C0-6A4B-BA49-35F44D1B3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Что же делать если вы провалились в воду!!!!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F780EB-24CA-1B48-92FC-E38D1E346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Инструктаж</a:t>
            </a:r>
          </a:p>
        </p:txBody>
      </p:sp>
    </p:spTree>
    <p:extLst>
      <p:ext uri="{BB962C8B-B14F-4D97-AF65-F5344CB8AC3E}">
        <p14:creationId xmlns:p14="http://schemas.microsoft.com/office/powerpoint/2010/main" val="3426481465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xmlns="" id="{7D45B34A-6347-436B-A3C3-568E97B3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44F38510-61A1-499A-BDEF-E1684480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8640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паникуйте. Дышите как можно глубже и медленнее </a:t>
            </a:r>
          </a:p>
        </p:txBody>
      </p:sp>
      <p:pic>
        <p:nvPicPr>
          <p:cNvPr id="11268" name="Picture 6" descr="0074-2">
            <a:extLst>
              <a:ext uri="{FF2B5EF4-FFF2-40B4-BE49-F238E27FC236}">
                <a16:creationId xmlns:a16="http://schemas.microsoft.com/office/drawing/2014/main" xmlns="" id="{D33A5BED-733E-4705-9B78-DD1FC1A0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41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xmlns="" id="{E6A77B10-F9A4-4F4C-80F6-C062AF53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xmlns="" id="{D4327857-75AE-4261-BF19-7A2B3F7D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Делайте ногами непрерывные движения так, словно вы крутите педали велосипеда</a:t>
            </a:r>
            <a:r>
              <a:rPr lang="ru-RU" sz="3200">
                <a:solidFill>
                  <a:srgbClr val="990099"/>
                </a:solidFill>
                <a:latin typeface="Arial" charset="0"/>
              </a:rPr>
              <a:t> </a:t>
            </a:r>
          </a:p>
        </p:txBody>
      </p:sp>
      <p:pic>
        <p:nvPicPr>
          <p:cNvPr id="12292" name="Picture 7" descr="87-1">
            <a:extLst>
              <a:ext uri="{FF2B5EF4-FFF2-40B4-BE49-F238E27FC236}">
                <a16:creationId xmlns:a16="http://schemas.microsoft.com/office/drawing/2014/main" xmlns="" id="{D729BC53-16B4-43AC-A28C-6B20D0166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44577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xmlns="" id="{0A5025E9-7BDD-4FB3-AE9F-F4B943B6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FD2B5D8D-0B2E-450B-8935-08B9DCAD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пытайтесь сразу выбраться на лед. Вокруг полыньи лед очень хрупкий и не выдержит тяжести вашего тела </a:t>
            </a:r>
          </a:p>
        </p:txBody>
      </p:sp>
      <p:pic>
        <p:nvPicPr>
          <p:cNvPr id="13316" name="Picture 7" descr="25184_20051207163842">
            <a:extLst>
              <a:ext uri="{FF2B5EF4-FFF2-40B4-BE49-F238E27FC236}">
                <a16:creationId xmlns:a16="http://schemas.microsoft.com/office/drawing/2014/main" xmlns="" id="{A68E0DAA-D3BE-4EFF-9766-87CC2502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472112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xmlns="" id="{ECBD111A-2168-46B4-AA70-6C163476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15111532-039C-4D13-AC21-A220CA72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Продвигайтесь в сторону ближайшего берега, кроша на своем пути ледяную кромку руками </a:t>
            </a:r>
          </a:p>
        </p:txBody>
      </p:sp>
      <p:pic>
        <p:nvPicPr>
          <p:cNvPr id="14340" name="Picture 7" descr="1229506424_02_novyjj-razmer">
            <a:extLst>
              <a:ext uri="{FF2B5EF4-FFF2-40B4-BE49-F238E27FC236}">
                <a16:creationId xmlns:a16="http://schemas.microsoft.com/office/drawing/2014/main" xmlns="" id="{1A658E70-9816-4AE8-9D2B-AEEDC0B3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50641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xmlns="" id="{84F913E6-82D3-42B0-9506-62D247FD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xmlns="" id="{3E2E82D5-B3D4-424F-B90A-9E08D644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86407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Как только лед перестанет ломаться под вашими ударами, положите руки на лед, протянув их как можно дальше, и изо всех сил толкайтесь ногами, стараясь придать туловищу горизонтальное положение</a:t>
            </a:r>
            <a:r>
              <a:rPr lang="ru-RU" sz="2800">
                <a:solidFill>
                  <a:srgbClr val="990099"/>
                </a:solidFill>
                <a:latin typeface="Arial" charset="0"/>
              </a:rPr>
              <a:t> </a:t>
            </a:r>
          </a:p>
        </p:txBody>
      </p:sp>
      <p:pic>
        <p:nvPicPr>
          <p:cNvPr id="15364" name="Picture 6" descr="e956c7c49ef44125f4fbf86aa9a83c94">
            <a:extLst>
              <a:ext uri="{FF2B5EF4-FFF2-40B4-BE49-F238E27FC236}">
                <a16:creationId xmlns:a16="http://schemas.microsoft.com/office/drawing/2014/main" xmlns="" id="{90070B0B-544B-49B6-9006-BED7BFEA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5175"/>
            <a:ext cx="238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xmlns="" id="{6C276364-F989-4348-95C8-5AB75F87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xmlns="" id="{5A591C92-1E63-4391-9039-1731CF01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опирайтесь на лед всей тяжестью тела: он может снова провалиться, и вы с головой окунетесь в воду</a:t>
            </a:r>
            <a:r>
              <a:rPr lang="ru-RU" sz="2800">
                <a:solidFill>
                  <a:srgbClr val="990099"/>
                </a:solidFill>
                <a:latin typeface="Arial" charset="0"/>
              </a:rPr>
              <a:t> </a:t>
            </a:r>
          </a:p>
        </p:txBody>
      </p:sp>
      <p:pic>
        <p:nvPicPr>
          <p:cNvPr id="16388" name="Picture 6" descr="photo20">
            <a:extLst>
              <a:ext uri="{FF2B5EF4-FFF2-40B4-BE49-F238E27FC236}">
                <a16:creationId xmlns:a16="http://schemas.microsoft.com/office/drawing/2014/main" xmlns="" id="{F440A00F-C15C-43D5-8DFC-A31F4676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8324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4A0DC89F-3901-4EE6-9290-8696DE7B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9400E24E-0BFB-47C6-96DB-AB71CBC9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97425"/>
            <a:ext cx="86407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Постарайтесь добиться того, чтобы ваше тело оказалось вровень со льдом. После этого наползайте на лед, продолжая отталкиваться ногами и помогая себе руками</a:t>
            </a:r>
            <a:r>
              <a:rPr lang="ru-RU" sz="2800">
                <a:solidFill>
                  <a:srgbClr val="990099"/>
                </a:solidFill>
                <a:latin typeface="Arial" charset="0"/>
              </a:rPr>
              <a:t> </a:t>
            </a:r>
          </a:p>
        </p:txBody>
      </p:sp>
      <p:pic>
        <p:nvPicPr>
          <p:cNvPr id="17412" name="Picture 7" descr="0074-3">
            <a:extLst>
              <a:ext uri="{FF2B5EF4-FFF2-40B4-BE49-F238E27FC236}">
                <a16:creationId xmlns:a16="http://schemas.microsoft.com/office/drawing/2014/main" xmlns="" id="{7B887B07-0548-41CA-B303-BAFDEA67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704138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13ED8-BBBC-F940-AAA9-7CA28492F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Ежегодно в России тонут более 10.000 человек.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F2C14C-38D4-0F44-878B-39A04A2A3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В осенне- зимне- весенний период это провалы под лёд. </a:t>
            </a:r>
          </a:p>
        </p:txBody>
      </p:sp>
    </p:spTree>
    <p:extLst>
      <p:ext uri="{BB962C8B-B14F-4D97-AF65-F5344CB8AC3E}">
        <p14:creationId xmlns:p14="http://schemas.microsoft.com/office/powerpoint/2010/main" val="2253609271"/>
      </p:ext>
    </p:extLst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xmlns="" id="{1511DE52-AD37-454D-97FE-DE2F346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xmlns="" id="{BCD1A466-D3FB-4467-8259-6F8DA824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57788"/>
            <a:ext cx="8640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Выбравшись на лед, распластайтесь на нем и ползите вперед, не пытаясь подняться на ноги </a:t>
            </a:r>
          </a:p>
        </p:txBody>
      </p:sp>
      <p:pic>
        <p:nvPicPr>
          <p:cNvPr id="18436" name="Picture 7" descr="untitledвап">
            <a:extLst>
              <a:ext uri="{FF2B5EF4-FFF2-40B4-BE49-F238E27FC236}">
                <a16:creationId xmlns:a16="http://schemas.microsoft.com/office/drawing/2014/main" xmlns="" id="{25538DA3-A910-40D9-8A14-7F50EB55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7"/>
          <a:stretch>
            <a:fillRect/>
          </a:stretch>
        </p:blipFill>
        <p:spPr bwMode="auto">
          <a:xfrm>
            <a:off x="1331913" y="908050"/>
            <a:ext cx="64738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xmlns="" id="{928B01F0-85BB-408B-99E5-6CF3EE98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E6A9540A-821C-4A4D-8855-718DE2F0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Ближе к берегу, где лед крепче, повернитесь на бок и перекатывайтесь в сторону берега </a:t>
            </a:r>
          </a:p>
        </p:txBody>
      </p:sp>
      <p:pic>
        <p:nvPicPr>
          <p:cNvPr id="19460" name="Picture 6" descr="20081223172210">
            <a:extLst>
              <a:ext uri="{FF2B5EF4-FFF2-40B4-BE49-F238E27FC236}">
                <a16:creationId xmlns:a16="http://schemas.microsoft.com/office/drawing/2014/main" xmlns="" id="{7AC9931E-B69A-4C51-85E6-AEE0AC4A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0499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xmlns="" id="{7CA801C4-3C8E-4297-AACE-87A38294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Если вы провалились в полынью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16EE0D50-F0DD-4871-9C26-C4AA7D88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1888"/>
            <a:ext cx="86407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Выбравшись на берег, не останавливайтесь, чтобы не замерзнуть окончательно. Бегом добирайтесь до ближайшего теплого помещения </a:t>
            </a:r>
          </a:p>
        </p:txBody>
      </p:sp>
      <p:pic>
        <p:nvPicPr>
          <p:cNvPr id="20484" name="Picture 6" descr="09">
            <a:extLst>
              <a:ext uri="{FF2B5EF4-FFF2-40B4-BE49-F238E27FC236}">
                <a16:creationId xmlns:a16="http://schemas.microsoft.com/office/drawing/2014/main" xmlns="" id="{E84983CD-A27B-4D37-B9F7-B53B934C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36613"/>
            <a:ext cx="35385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79496664-C8F6-4581-A22D-2A2F3A8B5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17C24238-BEEE-463C-AB3C-522C0170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Опуститесь на колени или лягте у кромки льда и протяните пострадавшему руку или какой-нибудь предмет (палку, веревку, одежду)</a:t>
            </a:r>
          </a:p>
        </p:txBody>
      </p:sp>
      <p:pic>
        <p:nvPicPr>
          <p:cNvPr id="21508" name="Picture 6" descr="87-2">
            <a:extLst>
              <a:ext uri="{FF2B5EF4-FFF2-40B4-BE49-F238E27FC236}">
                <a16:creationId xmlns:a16="http://schemas.microsoft.com/office/drawing/2014/main" xmlns="" id="{C754AA77-B2B4-4A76-A8A7-85DDAEE1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48244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BA64D-C9B4-F549-8A60-FAE6F8DD5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Как помочь тому,  кто уже </a:t>
            </a:r>
            <a:br>
              <a:rPr lang="ru-RU"/>
            </a:br>
            <a:r>
              <a:rPr lang="ru-RU"/>
              <a:t> оказался в воде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E85B96-7021-E248-8C7D-0122E6F03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Инстуктаж</a:t>
            </a:r>
          </a:p>
        </p:txBody>
      </p:sp>
    </p:spTree>
    <p:extLst>
      <p:ext uri="{BB962C8B-B14F-4D97-AF65-F5344CB8AC3E}">
        <p14:creationId xmlns:p14="http://schemas.microsoft.com/office/powerpoint/2010/main" val="3554166280"/>
      </p:ext>
    </p:extLst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xmlns="" id="{0A84E707-DBC7-440B-81D6-0F8AD865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xmlns="" id="{29816F5D-57A5-4631-B6D9-5D5C28BD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52963"/>
            <a:ext cx="8642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ru-RU" sz="2800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22532" name="Picture 6" descr="25184_20051207163856">
            <a:extLst>
              <a:ext uri="{FF2B5EF4-FFF2-40B4-BE49-F238E27FC236}">
                <a16:creationId xmlns:a16="http://schemas.microsoft.com/office/drawing/2014/main" xmlns="" id="{64A71E0D-20A4-44E8-9450-70D29E65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19283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xmlns="" id="{0EFFBFEA-FC01-40BB-B60C-BE0008A0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xmlns="" id="{0F32AEF6-86D0-47B2-A13D-0B59B34E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Вытащив пострадавшего из воды, положите его на лед плашмя, не позволяйте ему встать на ноги и идти по льду</a:t>
            </a:r>
            <a:r>
              <a:rPr lang="ru-RU" sz="2800">
                <a:solidFill>
                  <a:srgbClr val="990099"/>
                </a:solidFill>
                <a:latin typeface="Arial" charset="0"/>
              </a:rPr>
              <a:t> </a:t>
            </a:r>
          </a:p>
        </p:txBody>
      </p:sp>
      <p:pic>
        <p:nvPicPr>
          <p:cNvPr id="23556" name="Picture 7" descr="getfull">
            <a:extLst>
              <a:ext uri="{FF2B5EF4-FFF2-40B4-BE49-F238E27FC236}">
                <a16:creationId xmlns:a16="http://schemas.microsoft.com/office/drawing/2014/main" xmlns="" id="{3D4A5359-F63E-44EA-A479-40D12D53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597693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xmlns="" id="{C03C4319-A950-4956-B629-B75B63A64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xmlns="" id="{20AE7E08-038F-4ECC-A4FB-8C4B01F8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42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</a:p>
        </p:txBody>
      </p:sp>
      <p:pic>
        <p:nvPicPr>
          <p:cNvPr id="24580" name="Picture 6" descr="88-4">
            <a:extLst>
              <a:ext uri="{FF2B5EF4-FFF2-40B4-BE49-F238E27FC236}">
                <a16:creationId xmlns:a16="http://schemas.microsoft.com/office/drawing/2014/main" xmlns="" id="{3EC6547C-73E7-4D19-8371-18DB13EA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432117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xmlns="" id="{7B910C98-35AD-4F93-95BB-F29D53C27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F6C4C3DB-6A64-4ED8-9531-A9FD53DF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Один за другим выползайте, распластавшись по льду, и захватывайте лежащего впереди спасателя за лодыжки. </a:t>
            </a:r>
          </a:p>
        </p:txBody>
      </p:sp>
      <p:pic>
        <p:nvPicPr>
          <p:cNvPr id="25604" name="Picture 6" descr="22012009331">
            <a:extLst>
              <a:ext uri="{FF2B5EF4-FFF2-40B4-BE49-F238E27FC236}">
                <a16:creationId xmlns:a16="http://schemas.microsoft.com/office/drawing/2014/main" xmlns="" id="{630D5180-3495-4BEC-A7A5-30133F64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xmlns="" id="{90E39E97-DB12-4979-8A9D-7E3ABB6D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xmlns="" id="{9E540A8D-24FE-4231-9741-C36368E1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86407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он дышит, перенесите его в теплое место, снимите с него мокрую одежду, заверните в одеяла и вызовите врача </a:t>
            </a:r>
          </a:p>
        </p:txBody>
      </p:sp>
      <p:pic>
        <p:nvPicPr>
          <p:cNvPr id="26628" name="Picture 6" descr="89-7">
            <a:extLst>
              <a:ext uri="{FF2B5EF4-FFF2-40B4-BE49-F238E27FC236}">
                <a16:creationId xmlns:a16="http://schemas.microsoft.com/office/drawing/2014/main" xmlns="" id="{EEEA1867-2D26-41A1-B518-E481DB58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42814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D6D14-0B7B-A04E-8F15-69D442E84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u="sng"/>
              <a:t>Причины смертей!!! 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Игры у обрывистых берегов</a:t>
            </a:r>
            <a:br>
              <a:rPr lang="ru-RU" sz="4000"/>
            </a:br>
            <a:r>
              <a:rPr lang="ru-RU" sz="4000"/>
              <a:t>Скатывание на санках и лыжаж</a:t>
            </a:r>
            <a:br>
              <a:rPr lang="ru-RU" sz="4000"/>
            </a:br>
            <a:r>
              <a:rPr lang="ru-RU" sz="4000"/>
              <a:t>Катание на коньках</a:t>
            </a:r>
            <a:br>
              <a:rPr lang="ru-RU" sz="4000"/>
            </a:br>
            <a:r>
              <a:rPr lang="ru-RU" sz="4000"/>
              <a:t>Переход на другую сторону водоема</a:t>
            </a:r>
            <a:br>
              <a:rPr lang="ru-RU" sz="4000"/>
            </a:br>
            <a:r>
              <a:rPr lang="ru-RU" sz="4000"/>
              <a:t>Массовое скопление людей на льду</a:t>
            </a:r>
          </a:p>
        </p:txBody>
      </p:sp>
    </p:spTree>
    <p:extLst>
      <p:ext uri="{BB962C8B-B14F-4D97-AF65-F5344CB8AC3E}">
        <p14:creationId xmlns:p14="http://schemas.microsoft.com/office/powerpoint/2010/main" val="2872399391"/>
      </p:ext>
    </p:extLst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06245-E7A2-3444-A8C2-3711FAC11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Берегите себя!!!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9B02B9-5D1C-164B-8615-3DBAEE5A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8121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Игры у водоемов и выход  на лёд - смертельно опасны!!! </a:t>
            </a:r>
          </a:p>
        </p:txBody>
      </p:sp>
    </p:spTree>
    <p:extLst>
      <p:ext uri="{BB962C8B-B14F-4D97-AF65-F5344CB8AC3E}">
        <p14:creationId xmlns:p14="http://schemas.microsoft.com/office/powerpoint/2010/main" val="3727123327"/>
      </p:ext>
    </p:extLst>
  </p:cSld>
  <p:clrMapOvr>
    <a:masterClrMapping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67002-5DD1-8C46-95C1-D27E7765E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CBA630-EE21-414F-B8CE-DD3F8BF1B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/>
          <a:p>
            <a:r>
              <a:rPr lang="ru-RU" sz="6000" b="1">
                <a:solidFill>
                  <a:srgbClr val="FF0000"/>
                </a:solidFill>
              </a:rPr>
              <a:t>Служба спасения</a:t>
            </a:r>
          </a:p>
          <a:p>
            <a:r>
              <a:rPr lang="ru-RU" sz="6000" b="1">
                <a:solidFill>
                  <a:srgbClr val="FF0000"/>
                </a:solidFill>
              </a:rPr>
              <a:t>112</a:t>
            </a:r>
          </a:p>
          <a:p>
            <a:endParaRPr lang="ru-RU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8429"/>
      </p:ext>
    </p:extLst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C514E-7E98-0749-9CD5-64E15FE18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8907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Спасибо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за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внимание!!!!!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09059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E6459AF1-EE67-4CD9-8616-422B5863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73688"/>
            <a:ext cx="84248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Можно переходить по льду, если он толще 5 см </a:t>
            </a:r>
          </a:p>
        </p:txBody>
      </p:sp>
      <p:pic>
        <p:nvPicPr>
          <p:cNvPr id="3075" name="Picture 7" descr="Ice">
            <a:extLst>
              <a:ext uri="{FF2B5EF4-FFF2-40B4-BE49-F238E27FC236}">
                <a16:creationId xmlns:a16="http://schemas.microsoft.com/office/drawing/2014/main" xmlns="" id="{4D24A2D8-2E7D-4A27-BCA4-C33F312A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59769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8A7F45BF-7884-4C47-BC33-C5ECDAA96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8569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Можно кататься на коньках по льду, который толще 10 см </a:t>
            </a:r>
          </a:p>
        </p:txBody>
      </p:sp>
      <p:pic>
        <p:nvPicPr>
          <p:cNvPr id="4099" name="Picture 5" descr="23">
            <a:extLst>
              <a:ext uri="{FF2B5EF4-FFF2-40B4-BE49-F238E27FC236}">
                <a16:creationId xmlns:a16="http://schemas.microsoft.com/office/drawing/2014/main" xmlns="" id="{1F683B01-75A3-4A07-A5FC-CA8116B4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49962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2B6F9961-9066-49AE-AFF3-4621E309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00663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</a:t>
            </a: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выходить одному на неокрепший лед </a:t>
            </a:r>
          </a:p>
        </p:txBody>
      </p:sp>
      <p:pic>
        <p:nvPicPr>
          <p:cNvPr id="5123" name="Picture 5" descr="untitledкенг">
            <a:extLst>
              <a:ext uri="{FF2B5EF4-FFF2-40B4-BE49-F238E27FC236}">
                <a16:creationId xmlns:a16="http://schemas.microsoft.com/office/drawing/2014/main" xmlns="" id="{7DFBE825-ACFA-4421-B7FE-25D04BD4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2601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drowning">
            <a:extLst>
              <a:ext uri="{FF2B5EF4-FFF2-40B4-BE49-F238E27FC236}">
                <a16:creationId xmlns:a16="http://schemas.microsoft.com/office/drawing/2014/main" xmlns="" id="{A15F2FBB-3910-4453-88AC-CBB62CAF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36613"/>
            <a:ext cx="4584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3E73C31F-F96F-4FC5-A3E0-D881F5E6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45125"/>
            <a:ext cx="8785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</a:t>
            </a:r>
            <a:r>
              <a:rPr lang="ru-RU" sz="3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собираться группой на небольшом участке льда </a:t>
            </a:r>
          </a:p>
        </p:txBody>
      </p:sp>
      <p:pic>
        <p:nvPicPr>
          <p:cNvPr id="6147" name="Picture 6" descr="1231508723_3">
            <a:extLst>
              <a:ext uri="{FF2B5EF4-FFF2-40B4-BE49-F238E27FC236}">
                <a16:creationId xmlns:a16="http://schemas.microsoft.com/office/drawing/2014/main" xmlns="" id="{F058C06E-9AAA-4BB9-B8CA-2DC6CCC3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3292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xmlns="" id="{7926ED23-1A66-4798-8372-B0F6B16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 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проверять прочность льда ударами ног, палками, клюшками т. д. </a:t>
            </a:r>
          </a:p>
        </p:txBody>
      </p:sp>
      <p:pic>
        <p:nvPicPr>
          <p:cNvPr id="7171" name="Picture 5" descr="ampyprz%20hby">
            <a:extLst>
              <a:ext uri="{FF2B5EF4-FFF2-40B4-BE49-F238E27FC236}">
                <a16:creationId xmlns:a16="http://schemas.microsoft.com/office/drawing/2014/main" xmlns="" id="{76FEC44E-E038-4C80-9F3B-90575B5B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4"/>
          <a:stretch>
            <a:fillRect/>
          </a:stretch>
        </p:blipFill>
        <p:spPr bwMode="auto">
          <a:xfrm>
            <a:off x="179388" y="260350"/>
            <a:ext cx="4968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499ecf4656bcfd83e887baf733086057">
            <a:extLst>
              <a:ext uri="{FF2B5EF4-FFF2-40B4-BE49-F238E27FC236}">
                <a16:creationId xmlns:a16="http://schemas.microsoft.com/office/drawing/2014/main" xmlns="" id="{A34CE202-AF02-482A-8642-0F833293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0814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xmlns="" id="{35AE82AA-F7A2-43D8-9CD9-1FAAE832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157788"/>
            <a:ext cx="89281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Нельзя</a:t>
            </a:r>
            <a:r>
              <a:rPr lang="ru-RU" sz="32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переходить водоем по неокрепшему льду друг за другом на небольшом расстоянии </a:t>
            </a:r>
          </a:p>
        </p:txBody>
      </p:sp>
      <p:pic>
        <p:nvPicPr>
          <p:cNvPr id="8195" name="Picture 5" descr="post-20-1108332791">
            <a:extLst>
              <a:ext uri="{FF2B5EF4-FFF2-40B4-BE49-F238E27FC236}">
                <a16:creationId xmlns:a16="http://schemas.microsoft.com/office/drawing/2014/main" xmlns="" id="{C7A7FEEA-605E-46FB-8FD8-F59ABAF2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7529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835">
            <a:extLst>
              <a:ext uri="{FF2B5EF4-FFF2-40B4-BE49-F238E27FC236}">
                <a16:creationId xmlns:a16="http://schemas.microsoft.com/office/drawing/2014/main" xmlns="" id="{3FFD5795-8DA5-4F3B-A664-458793F2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39370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537</Words>
  <Application>Microsoft Office PowerPoint</Application>
  <PresentationFormat>Экран (4:3)</PresentationFormat>
  <Paragraphs>57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Презентация PowerPoint</vt:lpstr>
      <vt:lpstr>Ежегодно в России тонут более 10.000 человек. </vt:lpstr>
      <vt:lpstr>Причины смертей!!!  Игры у обрывистых берегов Скатывание на санках и лыжаж Катание на коньках Переход на другую сторону водоема Массовое скопление людей на льду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делать если вы провалились в воду!!!!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помочь тому,  кто уже   оказался в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себя!!!</vt:lpstr>
      <vt:lpstr> </vt:lpstr>
      <vt:lpstr>Спасибо за внимание!!!!! </vt:lpstr>
    </vt:vector>
  </TitlesOfParts>
  <Company>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Екатерина Сидорова</cp:lastModifiedBy>
  <cp:revision>48</cp:revision>
  <dcterms:created xsi:type="dcterms:W3CDTF">2009-03-27T18:50:18Z</dcterms:created>
  <dcterms:modified xsi:type="dcterms:W3CDTF">2023-03-28T06:53:06Z</dcterms:modified>
</cp:coreProperties>
</file>