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7" r:id="rId5"/>
    <p:sldId id="268" r:id="rId6"/>
    <p:sldId id="262" r:id="rId7"/>
    <p:sldId id="263" r:id="rId8"/>
    <p:sldId id="271" r:id="rId9"/>
    <p:sldId id="272" r:id="rId10"/>
    <p:sldId id="269" r:id="rId11"/>
    <p:sldId id="274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083">
              <a:spcBef>
                <a:spcPts val="48"/>
              </a:spcBef>
              <a:defRPr sz="1400" b="1" i="0" spc="-68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6934" y="6026112"/>
            <a:ext cx="1375482" cy="831888"/>
          </a:xfrm>
          <a:custGeom>
            <a:avLst/>
            <a:gdLst/>
            <a:ahLst/>
            <a:cxnLst/>
            <a:rect l="l" t="t" r="r" b="b"/>
            <a:pathLst>
              <a:path w="2924809" h="1656080">
                <a:moveTo>
                  <a:pt x="2924470" y="0"/>
                </a:moveTo>
                <a:lnTo>
                  <a:pt x="604444" y="961167"/>
                </a:lnTo>
                <a:lnTo>
                  <a:pt x="567785" y="977393"/>
                </a:lnTo>
                <a:lnTo>
                  <a:pt x="531980" y="995317"/>
                </a:lnTo>
                <a:lnTo>
                  <a:pt x="497036" y="1014891"/>
                </a:lnTo>
                <a:lnTo>
                  <a:pt x="462960" y="1036068"/>
                </a:lnTo>
                <a:lnTo>
                  <a:pt x="429761" y="1058800"/>
                </a:lnTo>
                <a:lnTo>
                  <a:pt x="397447" y="1083038"/>
                </a:lnTo>
                <a:lnTo>
                  <a:pt x="366025" y="1108735"/>
                </a:lnTo>
                <a:lnTo>
                  <a:pt x="335504" y="1135844"/>
                </a:lnTo>
                <a:lnTo>
                  <a:pt x="305891" y="1164315"/>
                </a:lnTo>
                <a:lnTo>
                  <a:pt x="277195" y="1194102"/>
                </a:lnTo>
                <a:lnTo>
                  <a:pt x="249422" y="1225157"/>
                </a:lnTo>
                <a:lnTo>
                  <a:pt x="222582" y="1257431"/>
                </a:lnTo>
                <a:lnTo>
                  <a:pt x="196682" y="1290877"/>
                </a:lnTo>
                <a:lnTo>
                  <a:pt x="171729" y="1325447"/>
                </a:lnTo>
                <a:lnTo>
                  <a:pt x="147732" y="1361093"/>
                </a:lnTo>
                <a:lnTo>
                  <a:pt x="124699" y="1397767"/>
                </a:lnTo>
                <a:lnTo>
                  <a:pt x="102637" y="1435422"/>
                </a:lnTo>
                <a:lnTo>
                  <a:pt x="81555" y="1474009"/>
                </a:lnTo>
                <a:lnTo>
                  <a:pt x="61461" y="1513481"/>
                </a:lnTo>
                <a:lnTo>
                  <a:pt x="42361" y="1553789"/>
                </a:lnTo>
                <a:lnTo>
                  <a:pt x="24265" y="1594887"/>
                </a:lnTo>
                <a:lnTo>
                  <a:pt x="7179" y="1636726"/>
                </a:lnTo>
                <a:lnTo>
                  <a:pt x="0" y="1655733"/>
                </a:lnTo>
                <a:lnTo>
                  <a:pt x="2924470" y="1655733"/>
                </a:lnTo>
                <a:lnTo>
                  <a:pt x="2924470" y="0"/>
                </a:lnTo>
                <a:close/>
              </a:path>
            </a:pathLst>
          </a:custGeom>
          <a:solidFill>
            <a:srgbClr val="233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81668"/>
            <a:ext cx="656684" cy="576332"/>
          </a:xfrm>
          <a:custGeom>
            <a:avLst/>
            <a:gdLst/>
            <a:ahLst/>
            <a:cxnLst/>
            <a:rect l="l" t="t" r="r" b="b"/>
            <a:pathLst>
              <a:path w="1396365" h="1146175">
                <a:moveTo>
                  <a:pt x="0" y="0"/>
                </a:moveTo>
                <a:lnTo>
                  <a:pt x="0" y="1145805"/>
                </a:lnTo>
                <a:lnTo>
                  <a:pt x="1396318" y="1145805"/>
                </a:lnTo>
                <a:lnTo>
                  <a:pt x="1375943" y="1091874"/>
                </a:lnTo>
                <a:lnTo>
                  <a:pt x="1357789" y="1047695"/>
                </a:lnTo>
                <a:lnTo>
                  <a:pt x="1338671" y="1004266"/>
                </a:lnTo>
                <a:lnTo>
                  <a:pt x="1318595" y="961596"/>
                </a:lnTo>
                <a:lnTo>
                  <a:pt x="1297571" y="919694"/>
                </a:lnTo>
                <a:lnTo>
                  <a:pt x="1275606" y="878569"/>
                </a:lnTo>
                <a:lnTo>
                  <a:pt x="1252710" y="838229"/>
                </a:lnTo>
                <a:lnTo>
                  <a:pt x="1228891" y="798683"/>
                </a:lnTo>
                <a:lnTo>
                  <a:pt x="1204157" y="759941"/>
                </a:lnTo>
                <a:lnTo>
                  <a:pt x="1178517" y="722010"/>
                </a:lnTo>
                <a:lnTo>
                  <a:pt x="1151978" y="684899"/>
                </a:lnTo>
                <a:lnTo>
                  <a:pt x="1124551" y="648618"/>
                </a:lnTo>
                <a:lnTo>
                  <a:pt x="1096242" y="613175"/>
                </a:lnTo>
                <a:lnTo>
                  <a:pt x="1067060" y="578579"/>
                </a:lnTo>
                <a:lnTo>
                  <a:pt x="1037015" y="544839"/>
                </a:lnTo>
                <a:lnTo>
                  <a:pt x="1006114" y="511962"/>
                </a:lnTo>
                <a:lnTo>
                  <a:pt x="974365" y="479959"/>
                </a:lnTo>
                <a:lnTo>
                  <a:pt x="941778" y="448838"/>
                </a:lnTo>
                <a:lnTo>
                  <a:pt x="908360" y="418608"/>
                </a:lnTo>
                <a:lnTo>
                  <a:pt x="874120" y="389277"/>
                </a:lnTo>
                <a:lnTo>
                  <a:pt x="839067" y="360854"/>
                </a:lnTo>
                <a:lnTo>
                  <a:pt x="803209" y="333348"/>
                </a:lnTo>
                <a:lnTo>
                  <a:pt x="766554" y="306768"/>
                </a:lnTo>
                <a:lnTo>
                  <a:pt x="729111" y="281123"/>
                </a:lnTo>
                <a:lnTo>
                  <a:pt x="690888" y="256421"/>
                </a:lnTo>
                <a:lnTo>
                  <a:pt x="651894" y="232671"/>
                </a:lnTo>
                <a:lnTo>
                  <a:pt x="612137" y="209881"/>
                </a:lnTo>
                <a:lnTo>
                  <a:pt x="571625" y="188062"/>
                </a:lnTo>
                <a:lnTo>
                  <a:pt x="530368" y="167220"/>
                </a:lnTo>
                <a:lnTo>
                  <a:pt x="488373" y="147366"/>
                </a:lnTo>
                <a:lnTo>
                  <a:pt x="445648" y="128508"/>
                </a:lnTo>
                <a:lnTo>
                  <a:pt x="402204" y="110654"/>
                </a:lnTo>
                <a:lnTo>
                  <a:pt x="358047" y="93814"/>
                </a:lnTo>
                <a:lnTo>
                  <a:pt x="313186" y="77996"/>
                </a:lnTo>
                <a:lnTo>
                  <a:pt x="267630" y="63210"/>
                </a:lnTo>
                <a:lnTo>
                  <a:pt x="221387" y="49462"/>
                </a:lnTo>
                <a:lnTo>
                  <a:pt x="174465" y="36764"/>
                </a:lnTo>
                <a:lnTo>
                  <a:pt x="126873" y="25122"/>
                </a:lnTo>
                <a:lnTo>
                  <a:pt x="78620" y="14547"/>
                </a:lnTo>
                <a:lnTo>
                  <a:pt x="29714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5439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"/>
            <a:ext cx="2529083" cy="1069593"/>
          </a:xfrm>
          <a:custGeom>
            <a:avLst/>
            <a:gdLst/>
            <a:ahLst/>
            <a:cxnLst/>
            <a:rect l="l" t="t" r="r" b="b"/>
            <a:pathLst>
              <a:path w="5377815" h="2134235">
                <a:moveTo>
                  <a:pt x="5377784" y="0"/>
                </a:moveTo>
                <a:lnTo>
                  <a:pt x="0" y="0"/>
                </a:lnTo>
                <a:lnTo>
                  <a:pt x="0" y="1228549"/>
                </a:lnTo>
                <a:lnTo>
                  <a:pt x="1635295" y="1954248"/>
                </a:lnTo>
                <a:lnTo>
                  <a:pt x="1683609" y="1975016"/>
                </a:lnTo>
                <a:lnTo>
                  <a:pt x="1731993" y="1994496"/>
                </a:lnTo>
                <a:lnTo>
                  <a:pt x="1780429" y="2012691"/>
                </a:lnTo>
                <a:lnTo>
                  <a:pt x="1828902" y="2029603"/>
                </a:lnTo>
                <a:lnTo>
                  <a:pt x="1877396" y="2045234"/>
                </a:lnTo>
                <a:lnTo>
                  <a:pt x="1925895" y="2059586"/>
                </a:lnTo>
                <a:lnTo>
                  <a:pt x="1974384" y="2072663"/>
                </a:lnTo>
                <a:lnTo>
                  <a:pt x="2022846" y="2084465"/>
                </a:lnTo>
                <a:lnTo>
                  <a:pt x="2071265" y="2094995"/>
                </a:lnTo>
                <a:lnTo>
                  <a:pt x="2119625" y="2104257"/>
                </a:lnTo>
                <a:lnTo>
                  <a:pt x="2167912" y="2112251"/>
                </a:lnTo>
                <a:lnTo>
                  <a:pt x="2216108" y="2118980"/>
                </a:lnTo>
                <a:lnTo>
                  <a:pt x="2264198" y="2124446"/>
                </a:lnTo>
                <a:lnTo>
                  <a:pt x="2312166" y="2128652"/>
                </a:lnTo>
                <a:lnTo>
                  <a:pt x="2359997" y="2131600"/>
                </a:lnTo>
                <a:lnTo>
                  <a:pt x="2407673" y="2133292"/>
                </a:lnTo>
                <a:lnTo>
                  <a:pt x="2455180" y="2133731"/>
                </a:lnTo>
                <a:lnTo>
                  <a:pt x="2502501" y="2132918"/>
                </a:lnTo>
                <a:lnTo>
                  <a:pt x="2549621" y="2130856"/>
                </a:lnTo>
                <a:lnTo>
                  <a:pt x="2596524" y="2127548"/>
                </a:lnTo>
                <a:lnTo>
                  <a:pt x="2643194" y="2122995"/>
                </a:lnTo>
                <a:lnTo>
                  <a:pt x="2689614" y="2117199"/>
                </a:lnTo>
                <a:lnTo>
                  <a:pt x="2735770" y="2110164"/>
                </a:lnTo>
                <a:lnTo>
                  <a:pt x="2781645" y="2101891"/>
                </a:lnTo>
                <a:lnTo>
                  <a:pt x="2827223" y="2092383"/>
                </a:lnTo>
                <a:lnTo>
                  <a:pt x="2872488" y="2081641"/>
                </a:lnTo>
                <a:lnTo>
                  <a:pt x="2917425" y="2069669"/>
                </a:lnTo>
                <a:lnTo>
                  <a:pt x="2962018" y="2056467"/>
                </a:lnTo>
                <a:lnTo>
                  <a:pt x="3006250" y="2042040"/>
                </a:lnTo>
                <a:lnTo>
                  <a:pt x="3050107" y="2026388"/>
                </a:lnTo>
                <a:lnTo>
                  <a:pt x="3093571" y="2009515"/>
                </a:lnTo>
                <a:lnTo>
                  <a:pt x="3136627" y="1991422"/>
                </a:lnTo>
                <a:lnTo>
                  <a:pt x="3179260" y="1972111"/>
                </a:lnTo>
                <a:lnTo>
                  <a:pt x="3221453" y="1951586"/>
                </a:lnTo>
                <a:lnTo>
                  <a:pt x="3263191" y="1929848"/>
                </a:lnTo>
                <a:lnTo>
                  <a:pt x="3304457" y="1906899"/>
                </a:lnTo>
                <a:lnTo>
                  <a:pt x="3345235" y="1882742"/>
                </a:lnTo>
                <a:lnTo>
                  <a:pt x="3385511" y="1857379"/>
                </a:lnTo>
                <a:lnTo>
                  <a:pt x="3425267" y="1830812"/>
                </a:lnTo>
                <a:lnTo>
                  <a:pt x="3464489" y="1803044"/>
                </a:lnTo>
                <a:lnTo>
                  <a:pt x="3503160" y="1774077"/>
                </a:lnTo>
                <a:lnTo>
                  <a:pt x="3541264" y="1743912"/>
                </a:lnTo>
                <a:lnTo>
                  <a:pt x="3578785" y="1712553"/>
                </a:lnTo>
                <a:lnTo>
                  <a:pt x="3615708" y="1680002"/>
                </a:lnTo>
                <a:lnTo>
                  <a:pt x="3652016" y="1646261"/>
                </a:lnTo>
                <a:lnTo>
                  <a:pt x="537778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8234" y="32"/>
            <a:ext cx="3194022" cy="12556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282" y="1000108"/>
            <a:ext cx="4796569" cy="375526"/>
          </a:xfrm>
          <a:prstGeom prst="rect">
            <a:avLst/>
          </a:prstGeom>
        </p:spPr>
        <p:txBody>
          <a:bodyPr vert="horz" wrap="square" lIns="0" tIns="6134" rIns="0" bIns="0" rtlCol="0">
            <a:spAutoFit/>
          </a:bodyPr>
          <a:lstStyle/>
          <a:p>
            <a:pPr marL="6134">
              <a:spcBef>
                <a:spcPts val="48"/>
              </a:spcBef>
            </a:pPr>
            <a:r>
              <a:rPr sz="2400" spc="121" dirty="0"/>
              <a:t>НАПРАВЛЕНИЯ</a:t>
            </a:r>
            <a:r>
              <a:rPr sz="2400" spc="-123" dirty="0"/>
              <a:t> </a:t>
            </a:r>
            <a:r>
              <a:rPr sz="2400" spc="53" dirty="0"/>
              <a:t>ДЕЯТЕЛЬНОСТИ</a:t>
            </a:r>
            <a:endParaRPr sz="24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4282" y="1428736"/>
          <a:ext cx="6798871" cy="4890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705"/>
                <a:gridCol w="2881166"/>
              </a:tblGrid>
              <a:tr h="390228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300" b="1" spc="-9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ОБРАЗОВАНИЕ</a:t>
                      </a:r>
                      <a:r>
                        <a:rPr sz="1300" b="1" spc="-7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7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ЗНАНИЯ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3562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ED5EC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300" b="1" spc="-7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«УЧИСЬ</a:t>
                      </a:r>
                      <a:r>
                        <a:rPr sz="1300" b="1" spc="-8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8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ПОЗНАВАЙ!»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3562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9D6D5"/>
                    </a:solidFill>
                  </a:tcPr>
                </a:tc>
              </a:tr>
              <a:tr h="400454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1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НАУКА</a:t>
                      </a:r>
                      <a:r>
                        <a:rPr sz="1300" b="1" spc="-8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8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ТЕХНОЛОГИИ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EEAF5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6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«ДЕРЗАЙ </a:t>
                      </a:r>
                      <a:r>
                        <a:rPr sz="1300" b="1" spc="2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ОТКРЫВАЙ!»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A"/>
                    </a:solidFill>
                  </a:tcPr>
                </a:tc>
              </a:tr>
              <a:tr h="399657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3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КУЛЬТУРА</a:t>
                      </a:r>
                      <a:r>
                        <a:rPr sz="1300" b="1" spc="-7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7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ИСКУССТВО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5EC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5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«СОЗДАВАЙ</a:t>
                      </a:r>
                      <a:r>
                        <a:rPr sz="1300" b="1" spc="-6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ВДОХНОВЛЯЙ!»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D5"/>
                    </a:solidFill>
                  </a:tcPr>
                </a:tc>
              </a:tr>
              <a:tr h="398860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300" b="1" spc="-7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ВОЛОНТЁРСТВО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5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ДОБРОВОЛЬЧЕСТВО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99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AF5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-6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«БЛАГО</a:t>
                      </a:r>
                      <a:r>
                        <a:rPr sz="1300" b="1" spc="-8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9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ТВОРИ!»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A"/>
                    </a:solidFill>
                  </a:tcPr>
                </a:tc>
              </a:tr>
              <a:tr h="398858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300" b="1" spc="-3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ПАТРИОТИЗМ</a:t>
                      </a:r>
                      <a:r>
                        <a:rPr sz="1300" b="1" spc="-6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ИСТОРИЧЕСКАЯ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ПАМЯТЬ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99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5EC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1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«СЛУЖИ</a:t>
                      </a:r>
                      <a:r>
                        <a:rPr sz="1300" b="1" spc="-7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1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ОТЕЧЕСТВУ!»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D5"/>
                    </a:solidFill>
                  </a:tcPr>
                </a:tc>
              </a:tr>
              <a:tr h="399657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СПОРТ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EEAF5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-2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«ДОСТИГАЙ</a:t>
                      </a:r>
                      <a:r>
                        <a:rPr sz="1300" b="1" spc="-8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8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ПОБЕЖДАЙ!»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A"/>
                    </a:solidFill>
                  </a:tcPr>
                </a:tc>
              </a:tr>
              <a:tr h="400455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ЗДОРОВЫЙ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ОБРАЗ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ЖИЗНИ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ED5EC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8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«БУДЬ</a:t>
                      </a:r>
                      <a:r>
                        <a:rPr sz="1300" b="1" spc="-9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ЗДОРОВ!»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9D6D5"/>
                    </a:solidFill>
                  </a:tcPr>
                </a:tc>
              </a:tr>
              <a:tr h="399657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3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МЕДИА</a:t>
                      </a:r>
                      <a:r>
                        <a:rPr sz="1300" b="1" spc="-7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КОММУНИКАЦИИ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AF5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300" b="1" spc="-4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«РАССКАЖИ</a:t>
                      </a:r>
                      <a:r>
                        <a:rPr sz="1300" b="1" spc="-7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300" b="1" spc="-7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ГЛАВНОМ!»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74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A"/>
                    </a:solidFill>
                  </a:tcPr>
                </a:tc>
              </a:tr>
              <a:tr h="398859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ТРУД,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ПРОФЕССИЯ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СВОЁ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ДЕЛО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99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5EC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-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«НАЙДИ</a:t>
                      </a:r>
                      <a:r>
                        <a:rPr sz="1300" b="1" spc="-9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ПРИЗВАНИЕ!»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D5"/>
                    </a:solidFill>
                  </a:tcPr>
                </a:tc>
              </a:tr>
              <a:tr h="398569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300" b="1" spc="-1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ДИПЛОМАТИЯ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ОТНОШЕНИЯ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99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AF5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-3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«УМЕЙ</a:t>
                      </a:r>
                      <a:r>
                        <a:rPr sz="1300" b="1" spc="-10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ДРУЖИТЬ!»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A"/>
                    </a:solidFill>
                  </a:tcPr>
                </a:tc>
              </a:tr>
              <a:tr h="398572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300" b="1" spc="-2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ЭКОЛОГИЯ</a:t>
                      </a:r>
                      <a:r>
                        <a:rPr sz="1300" b="1" spc="-6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ОХРАНА</a:t>
                      </a:r>
                      <a:r>
                        <a:rPr sz="1300" b="1" spc="-6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ПРИРОДЫ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9657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5EC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300" b="1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«БЕРЕГИ</a:t>
                      </a:r>
                      <a:r>
                        <a:rPr sz="1300" b="1" spc="-5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ПЛАНЕТУ!»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279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D5"/>
                    </a:solidFill>
                  </a:tcPr>
                </a:tc>
              </a:tr>
              <a:tr h="389432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300" b="1" spc="-1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ТУРИЗМ</a:t>
                      </a:r>
                      <a:r>
                        <a:rPr sz="1300" b="1" spc="-8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80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5" dirty="0">
                          <a:solidFill>
                            <a:srgbClr val="5B2EA2"/>
                          </a:solidFill>
                          <a:latin typeface="Arial"/>
                          <a:cs typeface="Arial"/>
                        </a:rPr>
                        <a:t>ПУТЕШЕСТВИЯ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99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AF5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300" b="1" spc="-8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«ОТКРЫВАЙ</a:t>
                      </a:r>
                      <a:r>
                        <a:rPr sz="1300" b="1" spc="-95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E33531"/>
                          </a:solidFill>
                          <a:latin typeface="Arial"/>
                          <a:cs typeface="Arial"/>
                        </a:rPr>
                        <a:t>СТРАНУ!»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3109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C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33"/>
            <a:ext cx="2386175" cy="1069593"/>
          </a:xfrm>
          <a:custGeom>
            <a:avLst/>
            <a:gdLst/>
            <a:ahLst/>
            <a:cxnLst/>
            <a:rect l="l" t="t" r="r" b="b"/>
            <a:pathLst>
              <a:path w="5377815" h="2134235">
                <a:moveTo>
                  <a:pt x="5377784" y="0"/>
                </a:moveTo>
                <a:lnTo>
                  <a:pt x="0" y="0"/>
                </a:lnTo>
                <a:lnTo>
                  <a:pt x="0" y="1228549"/>
                </a:lnTo>
                <a:lnTo>
                  <a:pt x="1635295" y="1954248"/>
                </a:lnTo>
                <a:lnTo>
                  <a:pt x="1683609" y="1975016"/>
                </a:lnTo>
                <a:lnTo>
                  <a:pt x="1731993" y="1994496"/>
                </a:lnTo>
                <a:lnTo>
                  <a:pt x="1780429" y="2012691"/>
                </a:lnTo>
                <a:lnTo>
                  <a:pt x="1828902" y="2029603"/>
                </a:lnTo>
                <a:lnTo>
                  <a:pt x="1877396" y="2045234"/>
                </a:lnTo>
                <a:lnTo>
                  <a:pt x="1925895" y="2059586"/>
                </a:lnTo>
                <a:lnTo>
                  <a:pt x="1974384" y="2072663"/>
                </a:lnTo>
                <a:lnTo>
                  <a:pt x="2022846" y="2084465"/>
                </a:lnTo>
                <a:lnTo>
                  <a:pt x="2071265" y="2094995"/>
                </a:lnTo>
                <a:lnTo>
                  <a:pt x="2119625" y="2104257"/>
                </a:lnTo>
                <a:lnTo>
                  <a:pt x="2167912" y="2112251"/>
                </a:lnTo>
                <a:lnTo>
                  <a:pt x="2216108" y="2118980"/>
                </a:lnTo>
                <a:lnTo>
                  <a:pt x="2264198" y="2124446"/>
                </a:lnTo>
                <a:lnTo>
                  <a:pt x="2312166" y="2128652"/>
                </a:lnTo>
                <a:lnTo>
                  <a:pt x="2359997" y="2131600"/>
                </a:lnTo>
                <a:lnTo>
                  <a:pt x="2407673" y="2133292"/>
                </a:lnTo>
                <a:lnTo>
                  <a:pt x="2455180" y="2133731"/>
                </a:lnTo>
                <a:lnTo>
                  <a:pt x="2502501" y="2132918"/>
                </a:lnTo>
                <a:lnTo>
                  <a:pt x="2549621" y="2130856"/>
                </a:lnTo>
                <a:lnTo>
                  <a:pt x="2596524" y="2127548"/>
                </a:lnTo>
                <a:lnTo>
                  <a:pt x="2643194" y="2122995"/>
                </a:lnTo>
                <a:lnTo>
                  <a:pt x="2689614" y="2117199"/>
                </a:lnTo>
                <a:lnTo>
                  <a:pt x="2735770" y="2110164"/>
                </a:lnTo>
                <a:lnTo>
                  <a:pt x="2781645" y="2101891"/>
                </a:lnTo>
                <a:lnTo>
                  <a:pt x="2827223" y="2092383"/>
                </a:lnTo>
                <a:lnTo>
                  <a:pt x="2872488" y="2081641"/>
                </a:lnTo>
                <a:lnTo>
                  <a:pt x="2917425" y="2069669"/>
                </a:lnTo>
                <a:lnTo>
                  <a:pt x="2962018" y="2056467"/>
                </a:lnTo>
                <a:lnTo>
                  <a:pt x="3006250" y="2042040"/>
                </a:lnTo>
                <a:lnTo>
                  <a:pt x="3050107" y="2026388"/>
                </a:lnTo>
                <a:lnTo>
                  <a:pt x="3093571" y="2009515"/>
                </a:lnTo>
                <a:lnTo>
                  <a:pt x="3136627" y="1991422"/>
                </a:lnTo>
                <a:lnTo>
                  <a:pt x="3179260" y="1972111"/>
                </a:lnTo>
                <a:lnTo>
                  <a:pt x="3221453" y="1951586"/>
                </a:lnTo>
                <a:lnTo>
                  <a:pt x="3263191" y="1929848"/>
                </a:lnTo>
                <a:lnTo>
                  <a:pt x="3304457" y="1906899"/>
                </a:lnTo>
                <a:lnTo>
                  <a:pt x="3345235" y="1882742"/>
                </a:lnTo>
                <a:lnTo>
                  <a:pt x="3385511" y="1857379"/>
                </a:lnTo>
                <a:lnTo>
                  <a:pt x="3425267" y="1830812"/>
                </a:lnTo>
                <a:lnTo>
                  <a:pt x="3464489" y="1803044"/>
                </a:lnTo>
                <a:lnTo>
                  <a:pt x="3503160" y="1774077"/>
                </a:lnTo>
                <a:lnTo>
                  <a:pt x="3541264" y="1743912"/>
                </a:lnTo>
                <a:lnTo>
                  <a:pt x="3578785" y="1712553"/>
                </a:lnTo>
                <a:lnTo>
                  <a:pt x="3615708" y="1680002"/>
                </a:lnTo>
                <a:lnTo>
                  <a:pt x="3652016" y="1646261"/>
                </a:lnTo>
                <a:lnTo>
                  <a:pt x="537778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2602" y="33"/>
            <a:ext cx="2712868" cy="1066514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918" y="642918"/>
            <a:ext cx="5072098" cy="1016082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b="11800"/>
          <a:stretch>
            <a:fillRect/>
          </a:stretch>
        </p:blipFill>
        <p:spPr>
          <a:xfrm>
            <a:off x="1785918" y="1839632"/>
            <a:ext cx="5429288" cy="501836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357950" y="6028039"/>
            <a:ext cx="2786050" cy="829961"/>
          </a:xfrm>
          <a:custGeom>
            <a:avLst/>
            <a:gdLst/>
            <a:ahLst/>
            <a:cxnLst/>
            <a:rect l="l" t="t" r="r" b="b"/>
            <a:pathLst>
              <a:path w="2924809" h="1656080">
                <a:moveTo>
                  <a:pt x="2924470" y="0"/>
                </a:moveTo>
                <a:lnTo>
                  <a:pt x="604444" y="961167"/>
                </a:lnTo>
                <a:lnTo>
                  <a:pt x="567785" y="977393"/>
                </a:lnTo>
                <a:lnTo>
                  <a:pt x="531980" y="995317"/>
                </a:lnTo>
                <a:lnTo>
                  <a:pt x="497036" y="1014891"/>
                </a:lnTo>
                <a:lnTo>
                  <a:pt x="462960" y="1036068"/>
                </a:lnTo>
                <a:lnTo>
                  <a:pt x="429761" y="1058800"/>
                </a:lnTo>
                <a:lnTo>
                  <a:pt x="397447" y="1083038"/>
                </a:lnTo>
                <a:lnTo>
                  <a:pt x="366025" y="1108735"/>
                </a:lnTo>
                <a:lnTo>
                  <a:pt x="335504" y="1135844"/>
                </a:lnTo>
                <a:lnTo>
                  <a:pt x="305891" y="1164315"/>
                </a:lnTo>
                <a:lnTo>
                  <a:pt x="277195" y="1194102"/>
                </a:lnTo>
                <a:lnTo>
                  <a:pt x="249422" y="1225157"/>
                </a:lnTo>
                <a:lnTo>
                  <a:pt x="222582" y="1257431"/>
                </a:lnTo>
                <a:lnTo>
                  <a:pt x="196682" y="1290877"/>
                </a:lnTo>
                <a:lnTo>
                  <a:pt x="171729" y="1325447"/>
                </a:lnTo>
                <a:lnTo>
                  <a:pt x="147732" y="1361093"/>
                </a:lnTo>
                <a:lnTo>
                  <a:pt x="124699" y="1397767"/>
                </a:lnTo>
                <a:lnTo>
                  <a:pt x="102637" y="1435422"/>
                </a:lnTo>
                <a:lnTo>
                  <a:pt x="81555" y="1474009"/>
                </a:lnTo>
                <a:lnTo>
                  <a:pt x="61461" y="1513481"/>
                </a:lnTo>
                <a:lnTo>
                  <a:pt x="42361" y="1553789"/>
                </a:lnTo>
                <a:lnTo>
                  <a:pt x="24265" y="1594887"/>
                </a:lnTo>
                <a:lnTo>
                  <a:pt x="7179" y="1636726"/>
                </a:lnTo>
                <a:lnTo>
                  <a:pt x="0" y="1655733"/>
                </a:lnTo>
                <a:lnTo>
                  <a:pt x="2924470" y="1655733"/>
                </a:lnTo>
                <a:lnTo>
                  <a:pt x="2924470" y="0"/>
                </a:lnTo>
                <a:close/>
              </a:path>
            </a:pathLst>
          </a:custGeom>
          <a:solidFill>
            <a:srgbClr val="233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357826"/>
            <a:ext cx="2714612" cy="1500174"/>
          </a:xfrm>
          <a:custGeom>
            <a:avLst/>
            <a:gdLst/>
            <a:ahLst/>
            <a:cxnLst/>
            <a:rect l="l" t="t" r="r" b="b"/>
            <a:pathLst>
              <a:path w="1396365" h="1146175">
                <a:moveTo>
                  <a:pt x="0" y="0"/>
                </a:moveTo>
                <a:lnTo>
                  <a:pt x="0" y="1145805"/>
                </a:lnTo>
                <a:lnTo>
                  <a:pt x="1396318" y="1145805"/>
                </a:lnTo>
                <a:lnTo>
                  <a:pt x="1375943" y="1091874"/>
                </a:lnTo>
                <a:lnTo>
                  <a:pt x="1357789" y="1047695"/>
                </a:lnTo>
                <a:lnTo>
                  <a:pt x="1338671" y="1004266"/>
                </a:lnTo>
                <a:lnTo>
                  <a:pt x="1318595" y="961596"/>
                </a:lnTo>
                <a:lnTo>
                  <a:pt x="1297571" y="919694"/>
                </a:lnTo>
                <a:lnTo>
                  <a:pt x="1275606" y="878569"/>
                </a:lnTo>
                <a:lnTo>
                  <a:pt x="1252710" y="838229"/>
                </a:lnTo>
                <a:lnTo>
                  <a:pt x="1228891" y="798683"/>
                </a:lnTo>
                <a:lnTo>
                  <a:pt x="1204157" y="759941"/>
                </a:lnTo>
                <a:lnTo>
                  <a:pt x="1178517" y="722010"/>
                </a:lnTo>
                <a:lnTo>
                  <a:pt x="1151978" y="684899"/>
                </a:lnTo>
                <a:lnTo>
                  <a:pt x="1124551" y="648618"/>
                </a:lnTo>
                <a:lnTo>
                  <a:pt x="1096242" y="613175"/>
                </a:lnTo>
                <a:lnTo>
                  <a:pt x="1067060" y="578579"/>
                </a:lnTo>
                <a:lnTo>
                  <a:pt x="1037015" y="544839"/>
                </a:lnTo>
                <a:lnTo>
                  <a:pt x="1006114" y="511962"/>
                </a:lnTo>
                <a:lnTo>
                  <a:pt x="974365" y="479959"/>
                </a:lnTo>
                <a:lnTo>
                  <a:pt x="941778" y="448838"/>
                </a:lnTo>
                <a:lnTo>
                  <a:pt x="908360" y="418608"/>
                </a:lnTo>
                <a:lnTo>
                  <a:pt x="874120" y="389277"/>
                </a:lnTo>
                <a:lnTo>
                  <a:pt x="839067" y="360854"/>
                </a:lnTo>
                <a:lnTo>
                  <a:pt x="803209" y="333348"/>
                </a:lnTo>
                <a:lnTo>
                  <a:pt x="766554" y="306768"/>
                </a:lnTo>
                <a:lnTo>
                  <a:pt x="729111" y="281123"/>
                </a:lnTo>
                <a:lnTo>
                  <a:pt x="690888" y="256421"/>
                </a:lnTo>
                <a:lnTo>
                  <a:pt x="651894" y="232671"/>
                </a:lnTo>
                <a:lnTo>
                  <a:pt x="612137" y="209881"/>
                </a:lnTo>
                <a:lnTo>
                  <a:pt x="571625" y="188062"/>
                </a:lnTo>
                <a:lnTo>
                  <a:pt x="530368" y="167220"/>
                </a:lnTo>
                <a:lnTo>
                  <a:pt x="488373" y="147366"/>
                </a:lnTo>
                <a:lnTo>
                  <a:pt x="445648" y="128508"/>
                </a:lnTo>
                <a:lnTo>
                  <a:pt x="402204" y="110654"/>
                </a:lnTo>
                <a:lnTo>
                  <a:pt x="358047" y="93814"/>
                </a:lnTo>
                <a:lnTo>
                  <a:pt x="313186" y="77996"/>
                </a:lnTo>
                <a:lnTo>
                  <a:pt x="267630" y="63210"/>
                </a:lnTo>
                <a:lnTo>
                  <a:pt x="221387" y="49462"/>
                </a:lnTo>
                <a:lnTo>
                  <a:pt x="174465" y="36764"/>
                </a:lnTo>
                <a:lnTo>
                  <a:pt x="126873" y="25122"/>
                </a:lnTo>
                <a:lnTo>
                  <a:pt x="78620" y="14547"/>
                </a:lnTo>
                <a:lnTo>
                  <a:pt x="29714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5439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sp>
        <p:nvSpPr>
          <p:cNvPr id="4" name="object 5"/>
          <p:cNvSpPr/>
          <p:nvPr/>
        </p:nvSpPr>
        <p:spPr>
          <a:xfrm flipH="1">
            <a:off x="4643438" y="5715016"/>
            <a:ext cx="2714644" cy="1142984"/>
          </a:xfrm>
          <a:custGeom>
            <a:avLst/>
            <a:gdLst/>
            <a:ahLst/>
            <a:cxnLst/>
            <a:rect l="l" t="t" r="r" b="b"/>
            <a:pathLst>
              <a:path w="6809105" h="2698750">
                <a:moveTo>
                  <a:pt x="1285435" y="0"/>
                </a:moveTo>
                <a:lnTo>
                  <a:pt x="1240013" y="759"/>
                </a:lnTo>
                <a:lnTo>
                  <a:pt x="1194814" y="2775"/>
                </a:lnTo>
                <a:lnTo>
                  <a:pt x="1149852" y="6043"/>
                </a:lnTo>
                <a:lnTo>
                  <a:pt x="1105140" y="10562"/>
                </a:lnTo>
                <a:lnTo>
                  <a:pt x="1060691" y="16329"/>
                </a:lnTo>
                <a:lnTo>
                  <a:pt x="1016519" y="23340"/>
                </a:lnTo>
                <a:lnTo>
                  <a:pt x="972636" y="31592"/>
                </a:lnTo>
                <a:lnTo>
                  <a:pt x="929056" y="41084"/>
                </a:lnTo>
                <a:lnTo>
                  <a:pt x="885793" y="51812"/>
                </a:lnTo>
                <a:lnTo>
                  <a:pt x="842858" y="63773"/>
                </a:lnTo>
                <a:lnTo>
                  <a:pt x="800267" y="76964"/>
                </a:lnTo>
                <a:lnTo>
                  <a:pt x="758031" y="91383"/>
                </a:lnTo>
                <a:lnTo>
                  <a:pt x="716164" y="107027"/>
                </a:lnTo>
                <a:lnTo>
                  <a:pt x="674679" y="123892"/>
                </a:lnTo>
                <a:lnTo>
                  <a:pt x="633590" y="141977"/>
                </a:lnTo>
                <a:lnTo>
                  <a:pt x="592909" y="161277"/>
                </a:lnTo>
                <a:lnTo>
                  <a:pt x="552651" y="181791"/>
                </a:lnTo>
                <a:lnTo>
                  <a:pt x="512827" y="203516"/>
                </a:lnTo>
                <a:lnTo>
                  <a:pt x="473452" y="226448"/>
                </a:lnTo>
                <a:lnTo>
                  <a:pt x="434539" y="250585"/>
                </a:lnTo>
                <a:lnTo>
                  <a:pt x="396101" y="275923"/>
                </a:lnTo>
                <a:lnTo>
                  <a:pt x="358151" y="302461"/>
                </a:lnTo>
                <a:lnTo>
                  <a:pt x="320702" y="330195"/>
                </a:lnTo>
                <a:lnTo>
                  <a:pt x="283767" y="359123"/>
                </a:lnTo>
                <a:lnTo>
                  <a:pt x="247361" y="389241"/>
                </a:lnTo>
                <a:lnTo>
                  <a:pt x="211495" y="420546"/>
                </a:lnTo>
                <a:lnTo>
                  <a:pt x="176184" y="453037"/>
                </a:lnTo>
                <a:lnTo>
                  <a:pt x="141440" y="486709"/>
                </a:lnTo>
                <a:lnTo>
                  <a:pt x="107277" y="521561"/>
                </a:lnTo>
                <a:lnTo>
                  <a:pt x="73708" y="557589"/>
                </a:lnTo>
                <a:lnTo>
                  <a:pt x="40746" y="594791"/>
                </a:lnTo>
                <a:lnTo>
                  <a:pt x="8405" y="633163"/>
                </a:lnTo>
                <a:lnTo>
                  <a:pt x="0" y="643387"/>
                </a:lnTo>
                <a:lnTo>
                  <a:pt x="0" y="2698394"/>
                </a:lnTo>
                <a:lnTo>
                  <a:pt x="6808575" y="2698394"/>
                </a:lnTo>
                <a:lnTo>
                  <a:pt x="6799588" y="2682776"/>
                </a:lnTo>
                <a:lnTo>
                  <a:pt x="6776276" y="2645259"/>
                </a:lnTo>
                <a:lnTo>
                  <a:pt x="6751811" y="2608781"/>
                </a:lnTo>
                <a:lnTo>
                  <a:pt x="6726199" y="2573400"/>
                </a:lnTo>
                <a:lnTo>
                  <a:pt x="6699447" y="2539173"/>
                </a:lnTo>
                <a:lnTo>
                  <a:pt x="6671562" y="2506156"/>
                </a:lnTo>
                <a:lnTo>
                  <a:pt x="6642550" y="2474407"/>
                </a:lnTo>
                <a:lnTo>
                  <a:pt x="6612418" y="2443983"/>
                </a:lnTo>
                <a:lnTo>
                  <a:pt x="6581173" y="2414942"/>
                </a:lnTo>
                <a:lnTo>
                  <a:pt x="6548821" y="2387341"/>
                </a:lnTo>
                <a:lnTo>
                  <a:pt x="6515368" y="2361237"/>
                </a:lnTo>
                <a:lnTo>
                  <a:pt x="6480822" y="2336687"/>
                </a:lnTo>
                <a:lnTo>
                  <a:pt x="6445188" y="2313749"/>
                </a:lnTo>
                <a:lnTo>
                  <a:pt x="6408474" y="2292479"/>
                </a:lnTo>
                <a:lnTo>
                  <a:pt x="6370686" y="2272936"/>
                </a:lnTo>
                <a:lnTo>
                  <a:pt x="2126168" y="204347"/>
                </a:lnTo>
                <a:lnTo>
                  <a:pt x="2078985" y="182012"/>
                </a:lnTo>
                <a:lnTo>
                  <a:pt x="2031788" y="160985"/>
                </a:lnTo>
                <a:lnTo>
                  <a:pt x="1984589" y="141261"/>
                </a:lnTo>
                <a:lnTo>
                  <a:pt x="1937402" y="122839"/>
                </a:lnTo>
                <a:lnTo>
                  <a:pt x="1890241" y="105716"/>
                </a:lnTo>
                <a:lnTo>
                  <a:pt x="1843117" y="89889"/>
                </a:lnTo>
                <a:lnTo>
                  <a:pt x="1796045" y="75354"/>
                </a:lnTo>
                <a:lnTo>
                  <a:pt x="1749038" y="62110"/>
                </a:lnTo>
                <a:lnTo>
                  <a:pt x="1702108" y="50153"/>
                </a:lnTo>
                <a:lnTo>
                  <a:pt x="1655270" y="39481"/>
                </a:lnTo>
                <a:lnTo>
                  <a:pt x="1608536" y="30090"/>
                </a:lnTo>
                <a:lnTo>
                  <a:pt x="1561920" y="21978"/>
                </a:lnTo>
                <a:lnTo>
                  <a:pt x="1515435" y="15141"/>
                </a:lnTo>
                <a:lnTo>
                  <a:pt x="1469094" y="9578"/>
                </a:lnTo>
                <a:lnTo>
                  <a:pt x="1422910" y="5285"/>
                </a:lnTo>
                <a:lnTo>
                  <a:pt x="1376897" y="2260"/>
                </a:lnTo>
                <a:lnTo>
                  <a:pt x="1331067" y="499"/>
                </a:lnTo>
                <a:lnTo>
                  <a:pt x="128543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188714"/>
          <a:ext cx="9144000" cy="6684764"/>
          <a:chOff x="0" y="188714"/>
          <a:chExt cx="9144000" cy="6684764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662" y="3071810"/>
            <a:ext cx="7124078" cy="1857388"/>
          </a:xfrm>
          <a:custGeom>
            <a:avLst/>
            <a:gdLst/>
            <a:ahLst/>
            <a:cxnLst/>
            <a:rect l="l" t="t" r="r" b="b"/>
            <a:pathLst>
              <a:path w="15148560" h="3036570">
                <a:moveTo>
                  <a:pt x="14817344" y="0"/>
                </a:moveTo>
                <a:lnTo>
                  <a:pt x="324002" y="0"/>
                </a:ln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0" y="2705785"/>
                </a:lnTo>
                <a:lnTo>
                  <a:pt x="3586" y="2754660"/>
                </a:lnTo>
                <a:lnTo>
                  <a:pt x="14003" y="2801308"/>
                </a:lnTo>
                <a:lnTo>
                  <a:pt x="30740" y="2845219"/>
                </a:lnTo>
                <a:lnTo>
                  <a:pt x="53285" y="2885879"/>
                </a:lnTo>
                <a:lnTo>
                  <a:pt x="81127" y="2922778"/>
                </a:lnTo>
                <a:lnTo>
                  <a:pt x="113753" y="2955404"/>
                </a:lnTo>
                <a:lnTo>
                  <a:pt x="150652" y="2983246"/>
                </a:lnTo>
                <a:lnTo>
                  <a:pt x="191312" y="3005791"/>
                </a:lnTo>
                <a:lnTo>
                  <a:pt x="235222" y="3022528"/>
                </a:lnTo>
                <a:lnTo>
                  <a:pt x="281871" y="3032945"/>
                </a:lnTo>
                <a:lnTo>
                  <a:pt x="330746" y="3036531"/>
                </a:lnTo>
                <a:lnTo>
                  <a:pt x="14817344" y="3036531"/>
                </a:lnTo>
                <a:lnTo>
                  <a:pt x="14866218" y="3032945"/>
                </a:lnTo>
                <a:lnTo>
                  <a:pt x="14912866" y="3022528"/>
                </a:lnTo>
                <a:lnTo>
                  <a:pt x="14956775" y="3005791"/>
                </a:lnTo>
                <a:lnTo>
                  <a:pt x="14997434" y="2983246"/>
                </a:lnTo>
                <a:lnTo>
                  <a:pt x="15034331" y="2955404"/>
                </a:lnTo>
                <a:lnTo>
                  <a:pt x="15066955" y="2922778"/>
                </a:lnTo>
                <a:lnTo>
                  <a:pt x="15094795" y="2885879"/>
                </a:lnTo>
                <a:lnTo>
                  <a:pt x="15117339" y="2845219"/>
                </a:lnTo>
                <a:lnTo>
                  <a:pt x="15134074" y="2801308"/>
                </a:lnTo>
                <a:lnTo>
                  <a:pt x="15144491" y="2754660"/>
                </a:lnTo>
                <a:lnTo>
                  <a:pt x="15148077" y="2705785"/>
                </a:lnTo>
                <a:lnTo>
                  <a:pt x="15148077" y="330746"/>
                </a:lnTo>
                <a:lnTo>
                  <a:pt x="15144491" y="281871"/>
                </a:lnTo>
                <a:lnTo>
                  <a:pt x="15134074" y="235222"/>
                </a:lnTo>
                <a:lnTo>
                  <a:pt x="15117339" y="191312"/>
                </a:lnTo>
                <a:lnTo>
                  <a:pt x="15094795" y="150652"/>
                </a:lnTo>
                <a:lnTo>
                  <a:pt x="15066955" y="113753"/>
                </a:lnTo>
                <a:lnTo>
                  <a:pt x="15034331" y="81127"/>
                </a:lnTo>
                <a:lnTo>
                  <a:pt x="14997434" y="53285"/>
                </a:lnTo>
                <a:lnTo>
                  <a:pt x="14956775" y="30740"/>
                </a:lnTo>
                <a:lnTo>
                  <a:pt x="14912866" y="14003"/>
                </a:lnTo>
                <a:lnTo>
                  <a:pt x="14866218" y="3586"/>
                </a:lnTo>
                <a:lnTo>
                  <a:pt x="14817344" y="0"/>
                </a:lnTo>
                <a:close/>
              </a:path>
            </a:pathLst>
          </a:custGeom>
          <a:solidFill>
            <a:srgbClr val="E4252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1967" y="5544831"/>
            <a:ext cx="1840446" cy="1311135"/>
          </a:xfrm>
          <a:custGeom>
            <a:avLst/>
            <a:gdLst/>
            <a:ahLst/>
            <a:cxnLst/>
            <a:rect l="l" t="t" r="r" b="b"/>
            <a:pathLst>
              <a:path w="3913505" h="2616200">
                <a:moveTo>
                  <a:pt x="3913168" y="0"/>
                </a:moveTo>
                <a:lnTo>
                  <a:pt x="725113" y="1320784"/>
                </a:lnTo>
                <a:lnTo>
                  <a:pt x="688454" y="1337010"/>
                </a:lnTo>
                <a:lnTo>
                  <a:pt x="652649" y="1354934"/>
                </a:lnTo>
                <a:lnTo>
                  <a:pt x="617705" y="1374509"/>
                </a:lnTo>
                <a:lnTo>
                  <a:pt x="583629" y="1395686"/>
                </a:lnTo>
                <a:lnTo>
                  <a:pt x="550430" y="1418417"/>
                </a:lnTo>
                <a:lnTo>
                  <a:pt x="518116" y="1442656"/>
                </a:lnTo>
                <a:lnTo>
                  <a:pt x="486694" y="1468353"/>
                </a:lnTo>
                <a:lnTo>
                  <a:pt x="456173" y="1495461"/>
                </a:lnTo>
                <a:lnTo>
                  <a:pt x="426560" y="1523933"/>
                </a:lnTo>
                <a:lnTo>
                  <a:pt x="397864" y="1553720"/>
                </a:lnTo>
                <a:lnTo>
                  <a:pt x="370091" y="1584774"/>
                </a:lnTo>
                <a:lnTo>
                  <a:pt x="343251" y="1617048"/>
                </a:lnTo>
                <a:lnTo>
                  <a:pt x="317351" y="1650494"/>
                </a:lnTo>
                <a:lnTo>
                  <a:pt x="292398" y="1685064"/>
                </a:lnTo>
                <a:lnTo>
                  <a:pt x="268401" y="1720710"/>
                </a:lnTo>
                <a:lnTo>
                  <a:pt x="245368" y="1757385"/>
                </a:lnTo>
                <a:lnTo>
                  <a:pt x="223306" y="1795039"/>
                </a:lnTo>
                <a:lnTo>
                  <a:pt x="202224" y="1833626"/>
                </a:lnTo>
                <a:lnTo>
                  <a:pt x="182130" y="1873098"/>
                </a:lnTo>
                <a:lnTo>
                  <a:pt x="163030" y="1913407"/>
                </a:lnTo>
                <a:lnTo>
                  <a:pt x="144934" y="1954504"/>
                </a:lnTo>
                <a:lnTo>
                  <a:pt x="127848" y="1996343"/>
                </a:lnTo>
                <a:lnTo>
                  <a:pt x="111782" y="2038875"/>
                </a:lnTo>
                <a:lnTo>
                  <a:pt x="96743" y="2082052"/>
                </a:lnTo>
                <a:lnTo>
                  <a:pt x="82738" y="2125827"/>
                </a:lnTo>
                <a:lnTo>
                  <a:pt x="69776" y="2170151"/>
                </a:lnTo>
                <a:lnTo>
                  <a:pt x="57865" y="2214978"/>
                </a:lnTo>
                <a:lnTo>
                  <a:pt x="47012" y="2260258"/>
                </a:lnTo>
                <a:lnTo>
                  <a:pt x="37225" y="2305944"/>
                </a:lnTo>
                <a:lnTo>
                  <a:pt x="28513" y="2351989"/>
                </a:lnTo>
                <a:lnTo>
                  <a:pt x="20883" y="2398344"/>
                </a:lnTo>
                <a:lnTo>
                  <a:pt x="14343" y="2444961"/>
                </a:lnTo>
                <a:lnTo>
                  <a:pt x="8901" y="2491794"/>
                </a:lnTo>
                <a:lnTo>
                  <a:pt x="4564" y="2538793"/>
                </a:lnTo>
                <a:lnTo>
                  <a:pt x="1342" y="2585911"/>
                </a:lnTo>
                <a:lnTo>
                  <a:pt x="0" y="2616066"/>
                </a:lnTo>
                <a:lnTo>
                  <a:pt x="3913168" y="2616066"/>
                </a:lnTo>
                <a:lnTo>
                  <a:pt x="3913168" y="0"/>
                </a:lnTo>
                <a:close/>
              </a:path>
            </a:pathLst>
          </a:custGeom>
          <a:solidFill>
            <a:srgbClr val="233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0188" y="32"/>
            <a:ext cx="2450246" cy="1011674"/>
          </a:xfrm>
          <a:custGeom>
            <a:avLst/>
            <a:gdLst/>
            <a:ahLst/>
            <a:cxnLst/>
            <a:rect l="l" t="t" r="r" b="b"/>
            <a:pathLst>
              <a:path w="5210175" h="2018664">
                <a:moveTo>
                  <a:pt x="4592982" y="0"/>
                </a:moveTo>
                <a:lnTo>
                  <a:pt x="0" y="0"/>
                </a:lnTo>
                <a:lnTo>
                  <a:pt x="534828" y="932117"/>
                </a:lnTo>
                <a:lnTo>
                  <a:pt x="561056" y="976261"/>
                </a:lnTo>
                <a:lnTo>
                  <a:pt x="588559" y="1019527"/>
                </a:lnTo>
                <a:lnTo>
                  <a:pt x="617315" y="1061890"/>
                </a:lnTo>
                <a:lnTo>
                  <a:pt x="647299" y="1103326"/>
                </a:lnTo>
                <a:lnTo>
                  <a:pt x="678487" y="1143808"/>
                </a:lnTo>
                <a:lnTo>
                  <a:pt x="710856" y="1183312"/>
                </a:lnTo>
                <a:lnTo>
                  <a:pt x="744381" y="1221813"/>
                </a:lnTo>
                <a:lnTo>
                  <a:pt x="779039" y="1259286"/>
                </a:lnTo>
                <a:lnTo>
                  <a:pt x="814806" y="1295706"/>
                </a:lnTo>
                <a:lnTo>
                  <a:pt x="851658" y="1331047"/>
                </a:lnTo>
                <a:lnTo>
                  <a:pt x="889570" y="1365285"/>
                </a:lnTo>
                <a:lnTo>
                  <a:pt x="928520" y="1398395"/>
                </a:lnTo>
                <a:lnTo>
                  <a:pt x="968483" y="1430351"/>
                </a:lnTo>
                <a:lnTo>
                  <a:pt x="1009435" y="1461128"/>
                </a:lnTo>
                <a:lnTo>
                  <a:pt x="1051353" y="1490702"/>
                </a:lnTo>
                <a:lnTo>
                  <a:pt x="1094212" y="1519047"/>
                </a:lnTo>
                <a:lnTo>
                  <a:pt x="1137913" y="1546093"/>
                </a:lnTo>
                <a:lnTo>
                  <a:pt x="1182338" y="1571771"/>
                </a:lnTo>
                <a:lnTo>
                  <a:pt x="1227457" y="1596072"/>
                </a:lnTo>
                <a:lnTo>
                  <a:pt x="1273236" y="1618983"/>
                </a:lnTo>
                <a:lnTo>
                  <a:pt x="1319641" y="1640495"/>
                </a:lnTo>
                <a:lnTo>
                  <a:pt x="1366642" y="1660595"/>
                </a:lnTo>
                <a:lnTo>
                  <a:pt x="1414204" y="1679272"/>
                </a:lnTo>
                <a:lnTo>
                  <a:pt x="1462295" y="1696516"/>
                </a:lnTo>
                <a:lnTo>
                  <a:pt x="1510882" y="1712314"/>
                </a:lnTo>
                <a:lnTo>
                  <a:pt x="1559933" y="1726657"/>
                </a:lnTo>
                <a:lnTo>
                  <a:pt x="1609415" y="1739532"/>
                </a:lnTo>
                <a:lnTo>
                  <a:pt x="1659295" y="1750928"/>
                </a:lnTo>
                <a:lnTo>
                  <a:pt x="1709541" y="1760835"/>
                </a:lnTo>
                <a:lnTo>
                  <a:pt x="1760119" y="1769241"/>
                </a:lnTo>
                <a:lnTo>
                  <a:pt x="1810997" y="1776135"/>
                </a:lnTo>
                <a:lnTo>
                  <a:pt x="1862143" y="1781506"/>
                </a:lnTo>
                <a:lnTo>
                  <a:pt x="4466189" y="2015579"/>
                </a:lnTo>
                <a:lnTo>
                  <a:pt x="4511856" y="2018192"/>
                </a:lnTo>
                <a:lnTo>
                  <a:pt x="4556676" y="2017899"/>
                </a:lnTo>
                <a:lnTo>
                  <a:pt x="4600583" y="2014800"/>
                </a:lnTo>
                <a:lnTo>
                  <a:pt x="4643512" y="2008993"/>
                </a:lnTo>
                <a:lnTo>
                  <a:pt x="4685397" y="2000576"/>
                </a:lnTo>
                <a:lnTo>
                  <a:pt x="4726172" y="1989647"/>
                </a:lnTo>
                <a:lnTo>
                  <a:pt x="4765772" y="1976304"/>
                </a:lnTo>
                <a:lnTo>
                  <a:pt x="4804131" y="1960645"/>
                </a:lnTo>
                <a:lnTo>
                  <a:pt x="4841183" y="1942770"/>
                </a:lnTo>
                <a:lnTo>
                  <a:pt x="4876863" y="1922774"/>
                </a:lnTo>
                <a:lnTo>
                  <a:pt x="4911105" y="1900758"/>
                </a:lnTo>
                <a:lnTo>
                  <a:pt x="4943842" y="1876819"/>
                </a:lnTo>
                <a:lnTo>
                  <a:pt x="4975011" y="1851055"/>
                </a:lnTo>
                <a:lnTo>
                  <a:pt x="5004544" y="1823565"/>
                </a:lnTo>
                <a:lnTo>
                  <a:pt x="5032376" y="1794446"/>
                </a:lnTo>
                <a:lnTo>
                  <a:pt x="5058441" y="1763798"/>
                </a:lnTo>
                <a:lnTo>
                  <a:pt x="5082675" y="1731717"/>
                </a:lnTo>
                <a:lnTo>
                  <a:pt x="5105010" y="1698302"/>
                </a:lnTo>
                <a:lnTo>
                  <a:pt x="5125381" y="1663652"/>
                </a:lnTo>
                <a:lnTo>
                  <a:pt x="5143724" y="1627865"/>
                </a:lnTo>
                <a:lnTo>
                  <a:pt x="5159971" y="1591038"/>
                </a:lnTo>
                <a:lnTo>
                  <a:pt x="5174057" y="1553270"/>
                </a:lnTo>
                <a:lnTo>
                  <a:pt x="5185918" y="1514659"/>
                </a:lnTo>
                <a:lnTo>
                  <a:pt x="5195486" y="1475304"/>
                </a:lnTo>
                <a:lnTo>
                  <a:pt x="5202696" y="1435302"/>
                </a:lnTo>
                <a:lnTo>
                  <a:pt x="5207482" y="1394751"/>
                </a:lnTo>
                <a:lnTo>
                  <a:pt x="5209780" y="1353751"/>
                </a:lnTo>
                <a:lnTo>
                  <a:pt x="5209522" y="1312398"/>
                </a:lnTo>
                <a:lnTo>
                  <a:pt x="5206644" y="1270792"/>
                </a:lnTo>
                <a:lnTo>
                  <a:pt x="5201080" y="1229030"/>
                </a:lnTo>
                <a:lnTo>
                  <a:pt x="5192764" y="1187211"/>
                </a:lnTo>
                <a:lnTo>
                  <a:pt x="5181630" y="1145432"/>
                </a:lnTo>
                <a:lnTo>
                  <a:pt x="5167613" y="1103792"/>
                </a:lnTo>
                <a:lnTo>
                  <a:pt x="5150647" y="1062389"/>
                </a:lnTo>
                <a:lnTo>
                  <a:pt x="5130666" y="1021322"/>
                </a:lnTo>
                <a:lnTo>
                  <a:pt x="4592982" y="0"/>
                </a:lnTo>
                <a:close/>
              </a:path>
            </a:pathLst>
          </a:custGeom>
          <a:solidFill>
            <a:srgbClr val="E4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03572"/>
            <a:ext cx="3202192" cy="1352506"/>
          </a:xfrm>
          <a:custGeom>
            <a:avLst/>
            <a:gdLst/>
            <a:ahLst/>
            <a:cxnLst/>
            <a:rect l="l" t="t" r="r" b="b"/>
            <a:pathLst>
              <a:path w="6809105" h="2698750">
                <a:moveTo>
                  <a:pt x="1285435" y="0"/>
                </a:moveTo>
                <a:lnTo>
                  <a:pt x="1240013" y="759"/>
                </a:lnTo>
                <a:lnTo>
                  <a:pt x="1194814" y="2775"/>
                </a:lnTo>
                <a:lnTo>
                  <a:pt x="1149852" y="6043"/>
                </a:lnTo>
                <a:lnTo>
                  <a:pt x="1105140" y="10562"/>
                </a:lnTo>
                <a:lnTo>
                  <a:pt x="1060691" y="16329"/>
                </a:lnTo>
                <a:lnTo>
                  <a:pt x="1016519" y="23340"/>
                </a:lnTo>
                <a:lnTo>
                  <a:pt x="972636" y="31592"/>
                </a:lnTo>
                <a:lnTo>
                  <a:pt x="929056" y="41084"/>
                </a:lnTo>
                <a:lnTo>
                  <a:pt x="885793" y="51812"/>
                </a:lnTo>
                <a:lnTo>
                  <a:pt x="842858" y="63773"/>
                </a:lnTo>
                <a:lnTo>
                  <a:pt x="800267" y="76964"/>
                </a:lnTo>
                <a:lnTo>
                  <a:pt x="758031" y="91383"/>
                </a:lnTo>
                <a:lnTo>
                  <a:pt x="716164" y="107027"/>
                </a:lnTo>
                <a:lnTo>
                  <a:pt x="674679" y="123892"/>
                </a:lnTo>
                <a:lnTo>
                  <a:pt x="633590" y="141977"/>
                </a:lnTo>
                <a:lnTo>
                  <a:pt x="592909" y="161277"/>
                </a:lnTo>
                <a:lnTo>
                  <a:pt x="552651" y="181791"/>
                </a:lnTo>
                <a:lnTo>
                  <a:pt x="512827" y="203516"/>
                </a:lnTo>
                <a:lnTo>
                  <a:pt x="473452" y="226448"/>
                </a:lnTo>
                <a:lnTo>
                  <a:pt x="434539" y="250585"/>
                </a:lnTo>
                <a:lnTo>
                  <a:pt x="396101" y="275923"/>
                </a:lnTo>
                <a:lnTo>
                  <a:pt x="358151" y="302461"/>
                </a:lnTo>
                <a:lnTo>
                  <a:pt x="320702" y="330195"/>
                </a:lnTo>
                <a:lnTo>
                  <a:pt x="283767" y="359123"/>
                </a:lnTo>
                <a:lnTo>
                  <a:pt x="247361" y="389241"/>
                </a:lnTo>
                <a:lnTo>
                  <a:pt x="211495" y="420546"/>
                </a:lnTo>
                <a:lnTo>
                  <a:pt x="176184" y="453037"/>
                </a:lnTo>
                <a:lnTo>
                  <a:pt x="141440" y="486709"/>
                </a:lnTo>
                <a:lnTo>
                  <a:pt x="107277" y="521561"/>
                </a:lnTo>
                <a:lnTo>
                  <a:pt x="73708" y="557589"/>
                </a:lnTo>
                <a:lnTo>
                  <a:pt x="40746" y="594791"/>
                </a:lnTo>
                <a:lnTo>
                  <a:pt x="8405" y="633163"/>
                </a:lnTo>
                <a:lnTo>
                  <a:pt x="0" y="643387"/>
                </a:lnTo>
                <a:lnTo>
                  <a:pt x="0" y="2698394"/>
                </a:lnTo>
                <a:lnTo>
                  <a:pt x="6808575" y="2698394"/>
                </a:lnTo>
                <a:lnTo>
                  <a:pt x="6799588" y="2682776"/>
                </a:lnTo>
                <a:lnTo>
                  <a:pt x="6776276" y="2645259"/>
                </a:lnTo>
                <a:lnTo>
                  <a:pt x="6751811" y="2608781"/>
                </a:lnTo>
                <a:lnTo>
                  <a:pt x="6726199" y="2573400"/>
                </a:lnTo>
                <a:lnTo>
                  <a:pt x="6699447" y="2539173"/>
                </a:lnTo>
                <a:lnTo>
                  <a:pt x="6671562" y="2506156"/>
                </a:lnTo>
                <a:lnTo>
                  <a:pt x="6642550" y="2474407"/>
                </a:lnTo>
                <a:lnTo>
                  <a:pt x="6612418" y="2443983"/>
                </a:lnTo>
                <a:lnTo>
                  <a:pt x="6581173" y="2414942"/>
                </a:lnTo>
                <a:lnTo>
                  <a:pt x="6548821" y="2387341"/>
                </a:lnTo>
                <a:lnTo>
                  <a:pt x="6515368" y="2361237"/>
                </a:lnTo>
                <a:lnTo>
                  <a:pt x="6480822" y="2336687"/>
                </a:lnTo>
                <a:lnTo>
                  <a:pt x="6445188" y="2313749"/>
                </a:lnTo>
                <a:lnTo>
                  <a:pt x="6408474" y="2292479"/>
                </a:lnTo>
                <a:lnTo>
                  <a:pt x="6370686" y="2272936"/>
                </a:lnTo>
                <a:lnTo>
                  <a:pt x="2126168" y="204347"/>
                </a:lnTo>
                <a:lnTo>
                  <a:pt x="2078985" y="182012"/>
                </a:lnTo>
                <a:lnTo>
                  <a:pt x="2031788" y="160985"/>
                </a:lnTo>
                <a:lnTo>
                  <a:pt x="1984589" y="141261"/>
                </a:lnTo>
                <a:lnTo>
                  <a:pt x="1937402" y="122839"/>
                </a:lnTo>
                <a:lnTo>
                  <a:pt x="1890241" y="105716"/>
                </a:lnTo>
                <a:lnTo>
                  <a:pt x="1843117" y="89889"/>
                </a:lnTo>
                <a:lnTo>
                  <a:pt x="1796045" y="75354"/>
                </a:lnTo>
                <a:lnTo>
                  <a:pt x="1749038" y="62110"/>
                </a:lnTo>
                <a:lnTo>
                  <a:pt x="1702108" y="50153"/>
                </a:lnTo>
                <a:lnTo>
                  <a:pt x="1655270" y="39481"/>
                </a:lnTo>
                <a:lnTo>
                  <a:pt x="1608536" y="30090"/>
                </a:lnTo>
                <a:lnTo>
                  <a:pt x="1561920" y="21978"/>
                </a:lnTo>
                <a:lnTo>
                  <a:pt x="1515435" y="15141"/>
                </a:lnTo>
                <a:lnTo>
                  <a:pt x="1469094" y="9578"/>
                </a:lnTo>
                <a:lnTo>
                  <a:pt x="1422910" y="5285"/>
                </a:lnTo>
                <a:lnTo>
                  <a:pt x="1376897" y="2260"/>
                </a:lnTo>
                <a:lnTo>
                  <a:pt x="1331067" y="499"/>
                </a:lnTo>
                <a:lnTo>
                  <a:pt x="128543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0954" y="32"/>
            <a:ext cx="3191301" cy="12646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7969" y="1702772"/>
            <a:ext cx="7430172" cy="2922377"/>
          </a:xfrm>
          <a:prstGeom prst="rect">
            <a:avLst/>
          </a:prstGeom>
        </p:spPr>
        <p:txBody>
          <a:bodyPr vert="horz" wrap="square" lIns="0" tIns="6134" rIns="0" bIns="0" rtlCol="0">
            <a:spAutoFit/>
          </a:bodyPr>
          <a:lstStyle/>
          <a:p>
            <a:pPr algn="ctr">
              <a:lnSpc>
                <a:spcPts val="2753"/>
              </a:lnSpc>
              <a:spcBef>
                <a:spcPts val="48"/>
              </a:spcBef>
            </a:pPr>
            <a:r>
              <a:rPr sz="2400" b="1" spc="142" dirty="0">
                <a:solidFill>
                  <a:srgbClr val="5B2EA2"/>
                </a:solidFill>
                <a:latin typeface="Trebuchet MS"/>
                <a:cs typeface="Trebuchet MS"/>
              </a:rPr>
              <a:t>МИССИЯ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608"/>
              </a:lnSpc>
            </a:pPr>
            <a:r>
              <a:rPr sz="2400" b="1" spc="128" dirty="0">
                <a:solidFill>
                  <a:srgbClr val="5B2EA2"/>
                </a:solidFill>
                <a:latin typeface="Trebuchet MS"/>
                <a:cs typeface="Trebuchet MS"/>
              </a:rPr>
              <a:t>РОССИЙСКОГО</a:t>
            </a:r>
            <a:r>
              <a:rPr sz="2400" b="1" spc="-116" dirty="0">
                <a:solidFill>
                  <a:srgbClr val="5B2EA2"/>
                </a:solidFill>
                <a:latin typeface="Trebuchet MS"/>
                <a:cs typeface="Trebuchet MS"/>
              </a:rPr>
              <a:t> </a:t>
            </a:r>
            <a:r>
              <a:rPr sz="2400" b="1" spc="94" dirty="0">
                <a:solidFill>
                  <a:srgbClr val="5B2EA2"/>
                </a:solidFill>
                <a:latin typeface="Trebuchet MS"/>
                <a:cs typeface="Trebuchet MS"/>
              </a:rPr>
              <a:t>ДВИЖЕНИЯ</a:t>
            </a:r>
            <a:r>
              <a:rPr sz="2400" b="1" spc="-114" dirty="0">
                <a:solidFill>
                  <a:srgbClr val="5B2EA2"/>
                </a:solidFill>
                <a:latin typeface="Trebuchet MS"/>
                <a:cs typeface="Trebuchet MS"/>
              </a:rPr>
              <a:t> </a:t>
            </a:r>
            <a:r>
              <a:rPr sz="2400" b="1" spc="5" dirty="0">
                <a:solidFill>
                  <a:srgbClr val="5B2EA2"/>
                </a:solidFill>
                <a:latin typeface="Trebuchet MS"/>
                <a:cs typeface="Trebuchet MS"/>
              </a:rPr>
              <a:t>ДЕТЕЙ</a:t>
            </a:r>
            <a:r>
              <a:rPr sz="2400" b="1" spc="-114" dirty="0">
                <a:solidFill>
                  <a:srgbClr val="5B2EA2"/>
                </a:solidFill>
                <a:latin typeface="Trebuchet MS"/>
                <a:cs typeface="Trebuchet MS"/>
              </a:rPr>
              <a:t> </a:t>
            </a:r>
            <a:r>
              <a:rPr sz="2400" b="1" spc="89" dirty="0">
                <a:solidFill>
                  <a:srgbClr val="5B2EA2"/>
                </a:solidFill>
                <a:latin typeface="Trebuchet MS"/>
                <a:cs typeface="Trebuchet MS"/>
              </a:rPr>
              <a:t>И</a:t>
            </a:r>
            <a:r>
              <a:rPr sz="2400" b="1" spc="-116" dirty="0">
                <a:solidFill>
                  <a:srgbClr val="5B2EA2"/>
                </a:solidFill>
                <a:latin typeface="Trebuchet MS"/>
                <a:cs typeface="Trebuchet MS"/>
              </a:rPr>
              <a:t> </a:t>
            </a:r>
            <a:r>
              <a:rPr sz="2400" b="1" spc="114" dirty="0">
                <a:solidFill>
                  <a:srgbClr val="5B2EA2"/>
                </a:solidFill>
                <a:latin typeface="Trebuchet MS"/>
                <a:cs typeface="Trebuchet MS"/>
              </a:rPr>
              <a:t>МОЛОДЕЖИ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753"/>
              </a:lnSpc>
            </a:pPr>
            <a:r>
              <a:rPr sz="2400" b="1" spc="77" dirty="0">
                <a:solidFill>
                  <a:srgbClr val="5B2EA2"/>
                </a:solidFill>
                <a:latin typeface="Trebuchet MS"/>
                <a:cs typeface="Trebuchet MS"/>
              </a:rPr>
              <a:t>«ДВИЖЕНИЕ</a:t>
            </a:r>
            <a:r>
              <a:rPr sz="2400" b="1" spc="-130" dirty="0">
                <a:solidFill>
                  <a:srgbClr val="5B2EA2"/>
                </a:solidFill>
                <a:latin typeface="Trebuchet MS"/>
                <a:cs typeface="Trebuchet MS"/>
              </a:rPr>
              <a:t> </a:t>
            </a:r>
            <a:r>
              <a:rPr sz="2400" b="1" spc="118" dirty="0">
                <a:solidFill>
                  <a:srgbClr val="5B2EA2"/>
                </a:solidFill>
                <a:latin typeface="Trebuchet MS"/>
                <a:cs typeface="Trebuchet MS"/>
              </a:rPr>
              <a:t>ПЕРВЫХ»</a:t>
            </a:r>
            <a:endParaRPr sz="2400">
              <a:latin typeface="Trebuchet MS"/>
              <a:cs typeface="Trebuchet MS"/>
            </a:endParaRPr>
          </a:p>
          <a:p>
            <a:pPr>
              <a:spcBef>
                <a:spcPts val="27"/>
              </a:spcBef>
            </a:pPr>
            <a:endParaRPr sz="3200">
              <a:latin typeface="Trebuchet MS"/>
              <a:cs typeface="Trebuchet MS"/>
            </a:endParaRPr>
          </a:p>
          <a:p>
            <a:pPr marL="1399495" marR="1396428" algn="ctr">
              <a:lnSpc>
                <a:spcPts val="2739"/>
              </a:lnSpc>
            </a:pPr>
            <a:r>
              <a:rPr sz="2400" spc="-39" smtClean="0">
                <a:solidFill>
                  <a:srgbClr val="FFFFFF"/>
                </a:solidFill>
                <a:latin typeface="Trebuchet MS"/>
                <a:cs typeface="Trebuchet MS"/>
              </a:rPr>
              <a:t>«Быть</a:t>
            </a:r>
            <a:r>
              <a:rPr sz="2400" spc="-114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" smtClean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400" spc="-111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1" smtClean="0">
                <a:solidFill>
                  <a:srgbClr val="FFFFFF"/>
                </a:solidFill>
                <a:latin typeface="Trebuchet MS"/>
                <a:cs typeface="Trebuchet MS"/>
              </a:rPr>
              <a:t>Россией,</a:t>
            </a:r>
            <a:r>
              <a:rPr sz="2400" spc="-111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rebuchet MS"/>
                <a:cs typeface="Trebuchet MS"/>
              </a:rPr>
              <a:t>быть</a:t>
            </a:r>
            <a:r>
              <a:rPr sz="2400" spc="-111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rebuchet MS"/>
                <a:cs typeface="Trebuchet MS"/>
              </a:rPr>
              <a:t>человеком, </a:t>
            </a:r>
            <a:r>
              <a:rPr sz="2400" spc="-72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rebuchet MS"/>
                <a:cs typeface="Trebuchet MS"/>
              </a:rPr>
              <a:t>быть </a:t>
            </a:r>
            <a:r>
              <a:rPr sz="2400" spc="-55" smtClean="0">
                <a:solidFill>
                  <a:srgbClr val="FFFFFF"/>
                </a:solidFill>
                <a:latin typeface="Trebuchet MS"/>
                <a:cs typeface="Trebuchet MS"/>
              </a:rPr>
              <a:t>вместе, </a:t>
            </a:r>
            <a:r>
              <a:rPr sz="2400" spc="10" smtClean="0">
                <a:solidFill>
                  <a:srgbClr val="FFFFFF"/>
                </a:solidFill>
                <a:latin typeface="Trebuchet MS"/>
                <a:cs typeface="Trebuchet MS"/>
              </a:rPr>
              <a:t>быть </a:t>
            </a:r>
            <a:r>
              <a:rPr sz="2400" spc="89" smtClean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400" spc="-53" smtClean="0">
                <a:solidFill>
                  <a:srgbClr val="FFFFFF"/>
                </a:solidFill>
                <a:latin typeface="Trebuchet MS"/>
                <a:cs typeface="Trebuchet MS"/>
              </a:rPr>
              <a:t>движении, </a:t>
            </a:r>
            <a:r>
              <a:rPr sz="2400" spc="-51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rebuchet MS"/>
                <a:cs typeface="Trebuchet MS"/>
              </a:rPr>
              <a:t>быть</a:t>
            </a:r>
            <a:r>
              <a:rPr sz="2400" spc="-109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4" smtClean="0">
                <a:solidFill>
                  <a:srgbClr val="FFFFFF"/>
                </a:solidFill>
                <a:latin typeface="Trebuchet MS"/>
                <a:cs typeface="Trebuchet MS"/>
              </a:rPr>
              <a:t>первыми»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245" y="1928221"/>
            <a:ext cx="3001125" cy="7575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5701" y="32"/>
            <a:ext cx="6006555" cy="16434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30168"/>
            <a:ext cx="9142256" cy="402573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812314" y="1928221"/>
            <a:ext cx="1329792" cy="757721"/>
          </a:xfrm>
          <a:custGeom>
            <a:avLst/>
            <a:gdLst/>
            <a:ahLst/>
            <a:cxnLst/>
            <a:rect l="l" t="t" r="r" b="b"/>
            <a:pathLst>
              <a:path w="2827654" h="1511935">
                <a:moveTo>
                  <a:pt x="2827591" y="152412"/>
                </a:moveTo>
                <a:lnTo>
                  <a:pt x="2819819" y="104241"/>
                </a:lnTo>
                <a:lnTo>
                  <a:pt x="2798178" y="62407"/>
                </a:lnTo>
                <a:lnTo>
                  <a:pt x="2765183" y="29413"/>
                </a:lnTo>
                <a:lnTo>
                  <a:pt x="2723350" y="7785"/>
                </a:lnTo>
                <a:lnTo>
                  <a:pt x="2675191" y="12"/>
                </a:lnTo>
                <a:lnTo>
                  <a:pt x="152400" y="0"/>
                </a:lnTo>
                <a:lnTo>
                  <a:pt x="104216" y="7772"/>
                </a:lnTo>
                <a:lnTo>
                  <a:pt x="62395" y="29413"/>
                </a:lnTo>
                <a:lnTo>
                  <a:pt x="29400" y="62407"/>
                </a:lnTo>
                <a:lnTo>
                  <a:pt x="7759" y="104241"/>
                </a:lnTo>
                <a:lnTo>
                  <a:pt x="0" y="152400"/>
                </a:lnTo>
                <a:lnTo>
                  <a:pt x="0" y="1359255"/>
                </a:lnTo>
                <a:lnTo>
                  <a:pt x="7759" y="1407439"/>
                </a:lnTo>
                <a:lnTo>
                  <a:pt x="29400" y="1449273"/>
                </a:lnTo>
                <a:lnTo>
                  <a:pt x="62382" y="1482255"/>
                </a:lnTo>
                <a:lnTo>
                  <a:pt x="82588" y="1492719"/>
                </a:lnTo>
                <a:lnTo>
                  <a:pt x="104216" y="1503895"/>
                </a:lnTo>
                <a:lnTo>
                  <a:pt x="110909" y="1504975"/>
                </a:lnTo>
                <a:lnTo>
                  <a:pt x="152400" y="1511668"/>
                </a:lnTo>
                <a:lnTo>
                  <a:pt x="2675191" y="1511668"/>
                </a:lnTo>
                <a:lnTo>
                  <a:pt x="2723350" y="1503895"/>
                </a:lnTo>
                <a:lnTo>
                  <a:pt x="2765183" y="1482267"/>
                </a:lnTo>
                <a:lnTo>
                  <a:pt x="2798178" y="1449273"/>
                </a:lnTo>
                <a:lnTo>
                  <a:pt x="2819819" y="1407439"/>
                </a:lnTo>
                <a:lnTo>
                  <a:pt x="2827591" y="1359268"/>
                </a:lnTo>
                <a:lnTo>
                  <a:pt x="2827591" y="15241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8001" y="1928221"/>
            <a:ext cx="1771165" cy="757721"/>
          </a:xfrm>
          <a:custGeom>
            <a:avLst/>
            <a:gdLst/>
            <a:ahLst/>
            <a:cxnLst/>
            <a:rect l="l" t="t" r="r" b="b"/>
            <a:pathLst>
              <a:path w="3766184" h="1511935">
                <a:moveTo>
                  <a:pt x="3766020" y="152412"/>
                </a:moveTo>
                <a:lnTo>
                  <a:pt x="3758247" y="104241"/>
                </a:lnTo>
                <a:lnTo>
                  <a:pt x="3736619" y="62407"/>
                </a:lnTo>
                <a:lnTo>
                  <a:pt x="3703624" y="29413"/>
                </a:lnTo>
                <a:lnTo>
                  <a:pt x="3661791" y="7772"/>
                </a:lnTo>
                <a:lnTo>
                  <a:pt x="3613620" y="12"/>
                </a:lnTo>
                <a:lnTo>
                  <a:pt x="152400" y="0"/>
                </a:lnTo>
                <a:lnTo>
                  <a:pt x="104228" y="7772"/>
                </a:lnTo>
                <a:lnTo>
                  <a:pt x="62395" y="29413"/>
                </a:lnTo>
                <a:lnTo>
                  <a:pt x="29400" y="62407"/>
                </a:lnTo>
                <a:lnTo>
                  <a:pt x="7759" y="104241"/>
                </a:lnTo>
                <a:lnTo>
                  <a:pt x="0" y="152400"/>
                </a:lnTo>
                <a:lnTo>
                  <a:pt x="0" y="1359255"/>
                </a:lnTo>
                <a:lnTo>
                  <a:pt x="7759" y="1407439"/>
                </a:lnTo>
                <a:lnTo>
                  <a:pt x="29400" y="1449273"/>
                </a:lnTo>
                <a:lnTo>
                  <a:pt x="62395" y="1482267"/>
                </a:lnTo>
                <a:lnTo>
                  <a:pt x="104228" y="1503895"/>
                </a:lnTo>
                <a:lnTo>
                  <a:pt x="152400" y="1511668"/>
                </a:lnTo>
                <a:lnTo>
                  <a:pt x="3613620" y="1511668"/>
                </a:lnTo>
                <a:lnTo>
                  <a:pt x="3655085" y="1504975"/>
                </a:lnTo>
                <a:lnTo>
                  <a:pt x="3661791" y="1503895"/>
                </a:lnTo>
                <a:lnTo>
                  <a:pt x="3683419" y="1492719"/>
                </a:lnTo>
                <a:lnTo>
                  <a:pt x="3703612" y="1482267"/>
                </a:lnTo>
                <a:lnTo>
                  <a:pt x="3736619" y="1449273"/>
                </a:lnTo>
                <a:lnTo>
                  <a:pt x="3758247" y="1407439"/>
                </a:lnTo>
                <a:lnTo>
                  <a:pt x="3766007" y="1359281"/>
                </a:lnTo>
                <a:lnTo>
                  <a:pt x="3766020" y="15241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045619" y="2235921"/>
            <a:ext cx="833770" cy="166120"/>
            <a:chOff x="8602559" y="4461490"/>
            <a:chExt cx="1772920" cy="331470"/>
          </a:xfrm>
        </p:grpSpPr>
        <p:sp>
          <p:nvSpPr>
            <p:cNvPr id="8" name="object 8"/>
            <p:cNvSpPr/>
            <p:nvPr/>
          </p:nvSpPr>
          <p:spPr>
            <a:xfrm>
              <a:off x="8602559" y="4461490"/>
              <a:ext cx="1772920" cy="331470"/>
            </a:xfrm>
            <a:custGeom>
              <a:avLst/>
              <a:gdLst/>
              <a:ahLst/>
              <a:cxnLst/>
              <a:rect l="l" t="t" r="r" b="b"/>
              <a:pathLst>
                <a:path w="1772920" h="331470">
                  <a:moveTo>
                    <a:pt x="268224" y="0"/>
                  </a:moveTo>
                  <a:lnTo>
                    <a:pt x="69570" y="0"/>
                  </a:lnTo>
                  <a:lnTo>
                    <a:pt x="53225" y="142913"/>
                  </a:lnTo>
                  <a:lnTo>
                    <a:pt x="50920" y="159703"/>
                  </a:lnTo>
                  <a:lnTo>
                    <a:pt x="41490" y="197815"/>
                  </a:lnTo>
                  <a:lnTo>
                    <a:pt x="14144" y="228619"/>
                  </a:lnTo>
                  <a:lnTo>
                    <a:pt x="0" y="231762"/>
                  </a:lnTo>
                  <a:lnTo>
                    <a:pt x="0" y="331089"/>
                  </a:lnTo>
                  <a:lnTo>
                    <a:pt x="59512" y="331089"/>
                  </a:lnTo>
                  <a:lnTo>
                    <a:pt x="59512" y="279539"/>
                  </a:lnTo>
                  <a:lnTo>
                    <a:pt x="293370" y="279539"/>
                  </a:lnTo>
                  <a:lnTo>
                    <a:pt x="293370" y="227152"/>
                  </a:lnTo>
                  <a:lnTo>
                    <a:pt x="78371" y="227152"/>
                  </a:lnTo>
                  <a:lnTo>
                    <a:pt x="91023" y="212405"/>
                  </a:lnTo>
                  <a:lnTo>
                    <a:pt x="100898" y="194148"/>
                  </a:lnTo>
                  <a:lnTo>
                    <a:pt x="107996" y="172381"/>
                  </a:lnTo>
                  <a:lnTo>
                    <a:pt x="112318" y="147104"/>
                  </a:lnTo>
                  <a:lnTo>
                    <a:pt x="123215" y="52387"/>
                  </a:lnTo>
                  <a:lnTo>
                    <a:pt x="268224" y="52387"/>
                  </a:lnTo>
                  <a:lnTo>
                    <a:pt x="268224" y="0"/>
                  </a:lnTo>
                  <a:close/>
                </a:path>
                <a:path w="1772920" h="331470">
                  <a:moveTo>
                    <a:pt x="293370" y="279539"/>
                  </a:moveTo>
                  <a:lnTo>
                    <a:pt x="233857" y="279539"/>
                  </a:lnTo>
                  <a:lnTo>
                    <a:pt x="233857" y="331089"/>
                  </a:lnTo>
                  <a:lnTo>
                    <a:pt x="293370" y="331089"/>
                  </a:lnTo>
                  <a:lnTo>
                    <a:pt x="293370" y="279539"/>
                  </a:lnTo>
                  <a:close/>
                </a:path>
                <a:path w="1772920" h="331470">
                  <a:moveTo>
                    <a:pt x="268224" y="52387"/>
                  </a:moveTo>
                  <a:lnTo>
                    <a:pt x="208292" y="52387"/>
                  </a:lnTo>
                  <a:lnTo>
                    <a:pt x="208292" y="227152"/>
                  </a:lnTo>
                  <a:lnTo>
                    <a:pt x="268224" y="227152"/>
                  </a:lnTo>
                  <a:lnTo>
                    <a:pt x="268224" y="52387"/>
                  </a:lnTo>
                  <a:close/>
                </a:path>
                <a:path w="1772920" h="331470">
                  <a:moveTo>
                    <a:pt x="578637" y="216674"/>
                  </a:moveTo>
                  <a:lnTo>
                    <a:pt x="556006" y="264452"/>
                  </a:lnTo>
                  <a:lnTo>
                    <a:pt x="561297" y="268669"/>
                  </a:lnTo>
                  <a:lnTo>
                    <a:pt x="567531" y="272519"/>
                  </a:lnTo>
                  <a:lnTo>
                    <a:pt x="609938" y="284228"/>
                  </a:lnTo>
                  <a:lnTo>
                    <a:pt x="619290" y="284568"/>
                  </a:lnTo>
                  <a:lnTo>
                    <a:pt x="635818" y="283625"/>
                  </a:lnTo>
                  <a:lnTo>
                    <a:pt x="675030" y="269481"/>
                  </a:lnTo>
                  <a:lnTo>
                    <a:pt x="703083" y="239306"/>
                  </a:lnTo>
                  <a:lnTo>
                    <a:pt x="707342" y="231762"/>
                  </a:lnTo>
                  <a:lnTo>
                    <a:pt x="614680" y="231762"/>
                  </a:lnTo>
                  <a:lnTo>
                    <a:pt x="605826" y="230819"/>
                  </a:lnTo>
                  <a:lnTo>
                    <a:pt x="596868" y="227990"/>
                  </a:lnTo>
                  <a:lnTo>
                    <a:pt x="587805" y="223275"/>
                  </a:lnTo>
                  <a:lnTo>
                    <a:pt x="578637" y="216674"/>
                  </a:lnTo>
                  <a:close/>
                </a:path>
                <a:path w="1772920" h="331470">
                  <a:moveTo>
                    <a:pt x="458978" y="0"/>
                  </a:moveTo>
                  <a:lnTo>
                    <a:pt x="328218" y="0"/>
                  </a:lnTo>
                  <a:lnTo>
                    <a:pt x="328218" y="279539"/>
                  </a:lnTo>
                  <a:lnTo>
                    <a:pt x="387731" y="279539"/>
                  </a:lnTo>
                  <a:lnTo>
                    <a:pt x="387731" y="180213"/>
                  </a:lnTo>
                  <a:lnTo>
                    <a:pt x="458978" y="180213"/>
                  </a:lnTo>
                  <a:lnTo>
                    <a:pt x="497954" y="173716"/>
                  </a:lnTo>
                  <a:lnTo>
                    <a:pt x="538711" y="140477"/>
                  </a:lnTo>
                  <a:lnTo>
                    <a:pt x="545222" y="127825"/>
                  </a:lnTo>
                  <a:lnTo>
                    <a:pt x="387731" y="127825"/>
                  </a:lnTo>
                  <a:lnTo>
                    <a:pt x="387731" y="52387"/>
                  </a:lnTo>
                  <a:lnTo>
                    <a:pt x="545325" y="52387"/>
                  </a:lnTo>
                  <a:lnTo>
                    <a:pt x="538711" y="39578"/>
                  </a:lnTo>
                  <a:lnTo>
                    <a:pt x="527710" y="25984"/>
                  </a:lnTo>
                  <a:lnTo>
                    <a:pt x="514142" y="14616"/>
                  </a:lnTo>
                  <a:lnTo>
                    <a:pt x="498163" y="6496"/>
                  </a:lnTo>
                  <a:lnTo>
                    <a:pt x="479775" y="1624"/>
                  </a:lnTo>
                  <a:lnTo>
                    <a:pt x="458978" y="0"/>
                  </a:lnTo>
                  <a:close/>
                </a:path>
                <a:path w="1772920" h="331470">
                  <a:moveTo>
                    <a:pt x="904494" y="0"/>
                  </a:moveTo>
                  <a:lnTo>
                    <a:pt x="831151" y="0"/>
                  </a:lnTo>
                  <a:lnTo>
                    <a:pt x="942213" y="131178"/>
                  </a:lnTo>
                  <a:lnTo>
                    <a:pt x="824026" y="279539"/>
                  </a:lnTo>
                  <a:lnTo>
                    <a:pt x="896950" y="279539"/>
                  </a:lnTo>
                  <a:lnTo>
                    <a:pt x="981608" y="167640"/>
                  </a:lnTo>
                  <a:lnTo>
                    <a:pt x="1133450" y="167640"/>
                  </a:lnTo>
                  <a:lnTo>
                    <a:pt x="1104404" y="131178"/>
                  </a:lnTo>
                  <a:lnTo>
                    <a:pt x="1120372" y="112318"/>
                  </a:lnTo>
                  <a:lnTo>
                    <a:pt x="993343" y="112318"/>
                  </a:lnTo>
                  <a:lnTo>
                    <a:pt x="904494" y="0"/>
                  </a:lnTo>
                  <a:close/>
                </a:path>
                <a:path w="1772920" h="331470">
                  <a:moveTo>
                    <a:pt x="1065009" y="167640"/>
                  </a:moveTo>
                  <a:lnTo>
                    <a:pt x="981608" y="167640"/>
                  </a:lnTo>
                  <a:lnTo>
                    <a:pt x="993343" y="181889"/>
                  </a:lnTo>
                  <a:lnTo>
                    <a:pt x="993343" y="279539"/>
                  </a:lnTo>
                  <a:lnTo>
                    <a:pt x="1053274" y="279539"/>
                  </a:lnTo>
                  <a:lnTo>
                    <a:pt x="1053274" y="181889"/>
                  </a:lnTo>
                  <a:lnTo>
                    <a:pt x="1065009" y="167640"/>
                  </a:lnTo>
                  <a:close/>
                </a:path>
                <a:path w="1772920" h="331470">
                  <a:moveTo>
                    <a:pt x="1133450" y="167640"/>
                  </a:moveTo>
                  <a:lnTo>
                    <a:pt x="1065009" y="167640"/>
                  </a:lnTo>
                  <a:lnTo>
                    <a:pt x="1149667" y="279539"/>
                  </a:lnTo>
                  <a:lnTo>
                    <a:pt x="1222590" y="279539"/>
                  </a:lnTo>
                  <a:lnTo>
                    <a:pt x="1133450" y="167640"/>
                  </a:lnTo>
                  <a:close/>
                </a:path>
                <a:path w="1772920" h="331470">
                  <a:moveTo>
                    <a:pt x="619709" y="0"/>
                  </a:moveTo>
                  <a:lnTo>
                    <a:pt x="552234" y="0"/>
                  </a:lnTo>
                  <a:lnTo>
                    <a:pt x="655332" y="202844"/>
                  </a:lnTo>
                  <a:lnTo>
                    <a:pt x="651115" y="210231"/>
                  </a:lnTo>
                  <a:lnTo>
                    <a:pt x="624738" y="231762"/>
                  </a:lnTo>
                  <a:lnTo>
                    <a:pt x="707342" y="231762"/>
                  </a:lnTo>
                  <a:lnTo>
                    <a:pt x="710653" y="225894"/>
                  </a:lnTo>
                  <a:lnTo>
                    <a:pt x="750211" y="148361"/>
                  </a:lnTo>
                  <a:lnTo>
                    <a:pt x="688860" y="148361"/>
                  </a:lnTo>
                  <a:lnTo>
                    <a:pt x="619709" y="0"/>
                  </a:lnTo>
                  <a:close/>
                </a:path>
                <a:path w="1772920" h="331470">
                  <a:moveTo>
                    <a:pt x="825906" y="0"/>
                  </a:moveTo>
                  <a:lnTo>
                    <a:pt x="758431" y="0"/>
                  </a:lnTo>
                  <a:lnTo>
                    <a:pt x="688860" y="148361"/>
                  </a:lnTo>
                  <a:lnTo>
                    <a:pt x="750211" y="148361"/>
                  </a:lnTo>
                  <a:lnTo>
                    <a:pt x="825906" y="0"/>
                  </a:lnTo>
                  <a:close/>
                </a:path>
                <a:path w="1772920" h="331470">
                  <a:moveTo>
                    <a:pt x="545325" y="52387"/>
                  </a:moveTo>
                  <a:lnTo>
                    <a:pt x="451015" y="52387"/>
                  </a:lnTo>
                  <a:lnTo>
                    <a:pt x="459606" y="53042"/>
                  </a:lnTo>
                  <a:lnTo>
                    <a:pt x="467360" y="55006"/>
                  </a:lnTo>
                  <a:lnTo>
                    <a:pt x="492086" y="90106"/>
                  </a:lnTo>
                  <a:lnTo>
                    <a:pt x="491353" y="98278"/>
                  </a:lnTo>
                  <a:lnTo>
                    <a:pt x="459606" y="127196"/>
                  </a:lnTo>
                  <a:lnTo>
                    <a:pt x="451015" y="127825"/>
                  </a:lnTo>
                  <a:lnTo>
                    <a:pt x="545222" y="127825"/>
                  </a:lnTo>
                  <a:lnTo>
                    <a:pt x="546569" y="125206"/>
                  </a:lnTo>
                  <a:lnTo>
                    <a:pt x="551284" y="108415"/>
                  </a:lnTo>
                  <a:lnTo>
                    <a:pt x="552856" y="90106"/>
                  </a:lnTo>
                  <a:lnTo>
                    <a:pt x="551284" y="71639"/>
                  </a:lnTo>
                  <a:lnTo>
                    <a:pt x="546569" y="54797"/>
                  </a:lnTo>
                  <a:lnTo>
                    <a:pt x="545325" y="52387"/>
                  </a:lnTo>
                  <a:close/>
                </a:path>
                <a:path w="1772920" h="331470">
                  <a:moveTo>
                    <a:pt x="1053274" y="0"/>
                  </a:moveTo>
                  <a:lnTo>
                    <a:pt x="993343" y="0"/>
                  </a:lnTo>
                  <a:lnTo>
                    <a:pt x="993343" y="112318"/>
                  </a:lnTo>
                  <a:lnTo>
                    <a:pt x="1053274" y="112318"/>
                  </a:lnTo>
                  <a:lnTo>
                    <a:pt x="1053274" y="0"/>
                  </a:lnTo>
                  <a:close/>
                </a:path>
                <a:path w="1772920" h="331470">
                  <a:moveTo>
                    <a:pt x="1215466" y="0"/>
                  </a:moveTo>
                  <a:lnTo>
                    <a:pt x="1141704" y="0"/>
                  </a:lnTo>
                  <a:lnTo>
                    <a:pt x="1053274" y="112318"/>
                  </a:lnTo>
                  <a:lnTo>
                    <a:pt x="1120372" y="112318"/>
                  </a:lnTo>
                  <a:lnTo>
                    <a:pt x="1215466" y="0"/>
                  </a:lnTo>
                  <a:close/>
                </a:path>
                <a:path w="1772920" h="331470">
                  <a:moveTo>
                    <a:pt x="1454429" y="0"/>
                  </a:moveTo>
                  <a:lnTo>
                    <a:pt x="1250327" y="0"/>
                  </a:lnTo>
                  <a:lnTo>
                    <a:pt x="1250327" y="279539"/>
                  </a:lnTo>
                  <a:lnTo>
                    <a:pt x="1382344" y="279539"/>
                  </a:lnTo>
                  <a:lnTo>
                    <a:pt x="1402775" y="277941"/>
                  </a:lnTo>
                  <a:lnTo>
                    <a:pt x="1450238" y="253974"/>
                  </a:lnTo>
                  <a:lnTo>
                    <a:pt x="1467869" y="227152"/>
                  </a:lnTo>
                  <a:lnTo>
                    <a:pt x="1309839" y="227152"/>
                  </a:lnTo>
                  <a:lnTo>
                    <a:pt x="1309839" y="154228"/>
                  </a:lnTo>
                  <a:lnTo>
                    <a:pt x="1467869" y="154228"/>
                  </a:lnTo>
                  <a:lnTo>
                    <a:pt x="1461056" y="140948"/>
                  </a:lnTo>
                  <a:lnTo>
                    <a:pt x="1420901" y="108232"/>
                  </a:lnTo>
                  <a:lnTo>
                    <a:pt x="1382344" y="101841"/>
                  </a:lnTo>
                  <a:lnTo>
                    <a:pt x="1309839" y="101841"/>
                  </a:lnTo>
                  <a:lnTo>
                    <a:pt x="1309839" y="52387"/>
                  </a:lnTo>
                  <a:lnTo>
                    <a:pt x="1454429" y="52387"/>
                  </a:lnTo>
                  <a:lnTo>
                    <a:pt x="1454429" y="0"/>
                  </a:lnTo>
                  <a:close/>
                </a:path>
                <a:path w="1772920" h="331470">
                  <a:moveTo>
                    <a:pt x="1467869" y="154228"/>
                  </a:moveTo>
                  <a:lnTo>
                    <a:pt x="1374381" y="154228"/>
                  </a:lnTo>
                  <a:lnTo>
                    <a:pt x="1382763" y="154857"/>
                  </a:lnTo>
                  <a:lnTo>
                    <a:pt x="1390307" y="156743"/>
                  </a:lnTo>
                  <a:lnTo>
                    <a:pt x="1414195" y="190690"/>
                  </a:lnTo>
                  <a:lnTo>
                    <a:pt x="1413488" y="198470"/>
                  </a:lnTo>
                  <a:lnTo>
                    <a:pt x="1382763" y="226523"/>
                  </a:lnTo>
                  <a:lnTo>
                    <a:pt x="1374381" y="227152"/>
                  </a:lnTo>
                  <a:lnTo>
                    <a:pt x="1467869" y="227152"/>
                  </a:lnTo>
                  <a:lnTo>
                    <a:pt x="1468783" y="225371"/>
                  </a:lnTo>
                  <a:lnTo>
                    <a:pt x="1473419" y="208790"/>
                  </a:lnTo>
                  <a:lnTo>
                    <a:pt x="1474965" y="190690"/>
                  </a:lnTo>
                  <a:lnTo>
                    <a:pt x="1473419" y="172590"/>
                  </a:lnTo>
                  <a:lnTo>
                    <a:pt x="1468783" y="156009"/>
                  </a:lnTo>
                  <a:lnTo>
                    <a:pt x="1467869" y="154228"/>
                  </a:lnTo>
                  <a:close/>
                </a:path>
                <a:path w="1772920" h="331470">
                  <a:moveTo>
                    <a:pt x="1664830" y="0"/>
                  </a:moveTo>
                  <a:lnTo>
                    <a:pt x="1590230" y="0"/>
                  </a:lnTo>
                  <a:lnTo>
                    <a:pt x="1482102" y="279539"/>
                  </a:lnTo>
                  <a:lnTo>
                    <a:pt x="1549996" y="279539"/>
                  </a:lnTo>
                  <a:lnTo>
                    <a:pt x="1567599" y="232181"/>
                  </a:lnTo>
                  <a:lnTo>
                    <a:pt x="1754291" y="232181"/>
                  </a:lnTo>
                  <a:lnTo>
                    <a:pt x="1734106" y="179793"/>
                  </a:lnTo>
                  <a:lnTo>
                    <a:pt x="1583944" y="179793"/>
                  </a:lnTo>
                  <a:lnTo>
                    <a:pt x="1627530" y="59512"/>
                  </a:lnTo>
                  <a:lnTo>
                    <a:pt x="1687760" y="59512"/>
                  </a:lnTo>
                  <a:lnTo>
                    <a:pt x="1664830" y="0"/>
                  </a:lnTo>
                  <a:close/>
                </a:path>
                <a:path w="1772920" h="331470">
                  <a:moveTo>
                    <a:pt x="1754291" y="232181"/>
                  </a:moveTo>
                  <a:lnTo>
                    <a:pt x="1687461" y="232181"/>
                  </a:lnTo>
                  <a:lnTo>
                    <a:pt x="1704644" y="279539"/>
                  </a:lnTo>
                  <a:lnTo>
                    <a:pt x="1772539" y="279539"/>
                  </a:lnTo>
                  <a:lnTo>
                    <a:pt x="1754291" y="232181"/>
                  </a:lnTo>
                  <a:close/>
                </a:path>
                <a:path w="1772920" h="331470">
                  <a:moveTo>
                    <a:pt x="1687760" y="59512"/>
                  </a:moveTo>
                  <a:lnTo>
                    <a:pt x="1627530" y="59512"/>
                  </a:lnTo>
                  <a:lnTo>
                    <a:pt x="1671116" y="179793"/>
                  </a:lnTo>
                  <a:lnTo>
                    <a:pt x="1734106" y="179793"/>
                  </a:lnTo>
                  <a:lnTo>
                    <a:pt x="1687760" y="59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02559" y="4461490"/>
              <a:ext cx="1772920" cy="331470"/>
            </a:xfrm>
            <a:custGeom>
              <a:avLst/>
              <a:gdLst/>
              <a:ahLst/>
              <a:cxnLst/>
              <a:rect l="l" t="t" r="r" b="b"/>
              <a:pathLst>
                <a:path w="1772920" h="331470">
                  <a:moveTo>
                    <a:pt x="268224" y="0"/>
                  </a:moveTo>
                  <a:lnTo>
                    <a:pt x="69570" y="0"/>
                  </a:lnTo>
                  <a:lnTo>
                    <a:pt x="53225" y="142913"/>
                  </a:lnTo>
                  <a:lnTo>
                    <a:pt x="50920" y="159703"/>
                  </a:lnTo>
                  <a:lnTo>
                    <a:pt x="41490" y="197815"/>
                  </a:lnTo>
                  <a:lnTo>
                    <a:pt x="14144" y="228619"/>
                  </a:lnTo>
                  <a:lnTo>
                    <a:pt x="0" y="231762"/>
                  </a:lnTo>
                  <a:lnTo>
                    <a:pt x="0" y="331089"/>
                  </a:lnTo>
                  <a:lnTo>
                    <a:pt x="59512" y="331089"/>
                  </a:lnTo>
                  <a:lnTo>
                    <a:pt x="59512" y="279539"/>
                  </a:lnTo>
                  <a:lnTo>
                    <a:pt x="293370" y="279539"/>
                  </a:lnTo>
                  <a:lnTo>
                    <a:pt x="293370" y="227152"/>
                  </a:lnTo>
                  <a:lnTo>
                    <a:pt x="78371" y="227152"/>
                  </a:lnTo>
                  <a:lnTo>
                    <a:pt x="91023" y="212405"/>
                  </a:lnTo>
                  <a:lnTo>
                    <a:pt x="100898" y="194148"/>
                  </a:lnTo>
                  <a:lnTo>
                    <a:pt x="107996" y="172381"/>
                  </a:lnTo>
                  <a:lnTo>
                    <a:pt x="112318" y="147104"/>
                  </a:lnTo>
                  <a:lnTo>
                    <a:pt x="123215" y="52387"/>
                  </a:lnTo>
                  <a:lnTo>
                    <a:pt x="268224" y="52387"/>
                  </a:lnTo>
                  <a:lnTo>
                    <a:pt x="268224" y="0"/>
                  </a:lnTo>
                  <a:close/>
                </a:path>
                <a:path w="1772920" h="331470">
                  <a:moveTo>
                    <a:pt x="293370" y="279539"/>
                  </a:moveTo>
                  <a:lnTo>
                    <a:pt x="233857" y="279539"/>
                  </a:lnTo>
                  <a:lnTo>
                    <a:pt x="233857" y="331089"/>
                  </a:lnTo>
                  <a:lnTo>
                    <a:pt x="293370" y="331089"/>
                  </a:lnTo>
                  <a:lnTo>
                    <a:pt x="293370" y="279539"/>
                  </a:lnTo>
                  <a:close/>
                </a:path>
                <a:path w="1772920" h="331470">
                  <a:moveTo>
                    <a:pt x="268224" y="52387"/>
                  </a:moveTo>
                  <a:lnTo>
                    <a:pt x="208292" y="52387"/>
                  </a:lnTo>
                  <a:lnTo>
                    <a:pt x="208292" y="227152"/>
                  </a:lnTo>
                  <a:lnTo>
                    <a:pt x="268224" y="227152"/>
                  </a:lnTo>
                  <a:lnTo>
                    <a:pt x="268224" y="52387"/>
                  </a:lnTo>
                  <a:close/>
                </a:path>
                <a:path w="1772920" h="331470">
                  <a:moveTo>
                    <a:pt x="578637" y="216674"/>
                  </a:moveTo>
                  <a:lnTo>
                    <a:pt x="556006" y="264452"/>
                  </a:lnTo>
                  <a:lnTo>
                    <a:pt x="561297" y="268669"/>
                  </a:lnTo>
                  <a:lnTo>
                    <a:pt x="567531" y="272519"/>
                  </a:lnTo>
                  <a:lnTo>
                    <a:pt x="609938" y="284228"/>
                  </a:lnTo>
                  <a:lnTo>
                    <a:pt x="619290" y="284568"/>
                  </a:lnTo>
                  <a:lnTo>
                    <a:pt x="635818" y="283625"/>
                  </a:lnTo>
                  <a:lnTo>
                    <a:pt x="675030" y="269481"/>
                  </a:lnTo>
                  <a:lnTo>
                    <a:pt x="703083" y="239306"/>
                  </a:lnTo>
                  <a:lnTo>
                    <a:pt x="707342" y="231762"/>
                  </a:lnTo>
                  <a:lnTo>
                    <a:pt x="614680" y="231762"/>
                  </a:lnTo>
                  <a:lnTo>
                    <a:pt x="605826" y="230819"/>
                  </a:lnTo>
                  <a:lnTo>
                    <a:pt x="596868" y="227990"/>
                  </a:lnTo>
                  <a:lnTo>
                    <a:pt x="587805" y="223275"/>
                  </a:lnTo>
                  <a:lnTo>
                    <a:pt x="578637" y="216674"/>
                  </a:lnTo>
                  <a:close/>
                </a:path>
                <a:path w="1772920" h="331470">
                  <a:moveTo>
                    <a:pt x="458978" y="0"/>
                  </a:moveTo>
                  <a:lnTo>
                    <a:pt x="328218" y="0"/>
                  </a:lnTo>
                  <a:lnTo>
                    <a:pt x="328218" y="279539"/>
                  </a:lnTo>
                  <a:lnTo>
                    <a:pt x="387731" y="279539"/>
                  </a:lnTo>
                  <a:lnTo>
                    <a:pt x="387731" y="180213"/>
                  </a:lnTo>
                  <a:lnTo>
                    <a:pt x="458978" y="180213"/>
                  </a:lnTo>
                  <a:lnTo>
                    <a:pt x="497954" y="173716"/>
                  </a:lnTo>
                  <a:lnTo>
                    <a:pt x="538711" y="140477"/>
                  </a:lnTo>
                  <a:lnTo>
                    <a:pt x="545222" y="127825"/>
                  </a:lnTo>
                  <a:lnTo>
                    <a:pt x="387731" y="127825"/>
                  </a:lnTo>
                  <a:lnTo>
                    <a:pt x="387731" y="52387"/>
                  </a:lnTo>
                  <a:lnTo>
                    <a:pt x="545325" y="52387"/>
                  </a:lnTo>
                  <a:lnTo>
                    <a:pt x="538711" y="39578"/>
                  </a:lnTo>
                  <a:lnTo>
                    <a:pt x="527710" y="25984"/>
                  </a:lnTo>
                  <a:lnTo>
                    <a:pt x="514142" y="14616"/>
                  </a:lnTo>
                  <a:lnTo>
                    <a:pt x="498163" y="6496"/>
                  </a:lnTo>
                  <a:lnTo>
                    <a:pt x="479775" y="1624"/>
                  </a:lnTo>
                  <a:lnTo>
                    <a:pt x="458978" y="0"/>
                  </a:lnTo>
                  <a:close/>
                </a:path>
                <a:path w="1772920" h="331470">
                  <a:moveTo>
                    <a:pt x="904494" y="0"/>
                  </a:moveTo>
                  <a:lnTo>
                    <a:pt x="831151" y="0"/>
                  </a:lnTo>
                  <a:lnTo>
                    <a:pt x="942213" y="131178"/>
                  </a:lnTo>
                  <a:lnTo>
                    <a:pt x="824026" y="279539"/>
                  </a:lnTo>
                  <a:lnTo>
                    <a:pt x="896950" y="279539"/>
                  </a:lnTo>
                  <a:lnTo>
                    <a:pt x="981608" y="167640"/>
                  </a:lnTo>
                  <a:lnTo>
                    <a:pt x="1133450" y="167640"/>
                  </a:lnTo>
                  <a:lnTo>
                    <a:pt x="1104404" y="131178"/>
                  </a:lnTo>
                  <a:lnTo>
                    <a:pt x="1120372" y="112318"/>
                  </a:lnTo>
                  <a:lnTo>
                    <a:pt x="993343" y="112318"/>
                  </a:lnTo>
                  <a:lnTo>
                    <a:pt x="904494" y="0"/>
                  </a:lnTo>
                  <a:close/>
                </a:path>
                <a:path w="1772920" h="331470">
                  <a:moveTo>
                    <a:pt x="1065009" y="167640"/>
                  </a:moveTo>
                  <a:lnTo>
                    <a:pt x="981608" y="167640"/>
                  </a:lnTo>
                  <a:lnTo>
                    <a:pt x="993343" y="181889"/>
                  </a:lnTo>
                  <a:lnTo>
                    <a:pt x="993343" y="279539"/>
                  </a:lnTo>
                  <a:lnTo>
                    <a:pt x="1053274" y="279539"/>
                  </a:lnTo>
                  <a:lnTo>
                    <a:pt x="1053274" y="181889"/>
                  </a:lnTo>
                  <a:lnTo>
                    <a:pt x="1065009" y="167640"/>
                  </a:lnTo>
                  <a:close/>
                </a:path>
                <a:path w="1772920" h="331470">
                  <a:moveTo>
                    <a:pt x="1133450" y="167640"/>
                  </a:moveTo>
                  <a:lnTo>
                    <a:pt x="1065009" y="167640"/>
                  </a:lnTo>
                  <a:lnTo>
                    <a:pt x="1149667" y="279539"/>
                  </a:lnTo>
                  <a:lnTo>
                    <a:pt x="1222590" y="279539"/>
                  </a:lnTo>
                  <a:lnTo>
                    <a:pt x="1133450" y="167640"/>
                  </a:lnTo>
                  <a:close/>
                </a:path>
                <a:path w="1772920" h="331470">
                  <a:moveTo>
                    <a:pt x="619709" y="0"/>
                  </a:moveTo>
                  <a:lnTo>
                    <a:pt x="552234" y="0"/>
                  </a:lnTo>
                  <a:lnTo>
                    <a:pt x="655332" y="202844"/>
                  </a:lnTo>
                  <a:lnTo>
                    <a:pt x="651115" y="210231"/>
                  </a:lnTo>
                  <a:lnTo>
                    <a:pt x="624738" y="231762"/>
                  </a:lnTo>
                  <a:lnTo>
                    <a:pt x="707342" y="231762"/>
                  </a:lnTo>
                  <a:lnTo>
                    <a:pt x="710653" y="225894"/>
                  </a:lnTo>
                  <a:lnTo>
                    <a:pt x="750211" y="148361"/>
                  </a:lnTo>
                  <a:lnTo>
                    <a:pt x="688860" y="148361"/>
                  </a:lnTo>
                  <a:lnTo>
                    <a:pt x="619709" y="0"/>
                  </a:lnTo>
                  <a:close/>
                </a:path>
                <a:path w="1772920" h="331470">
                  <a:moveTo>
                    <a:pt x="825906" y="0"/>
                  </a:moveTo>
                  <a:lnTo>
                    <a:pt x="758431" y="0"/>
                  </a:lnTo>
                  <a:lnTo>
                    <a:pt x="688860" y="148361"/>
                  </a:lnTo>
                  <a:lnTo>
                    <a:pt x="750211" y="148361"/>
                  </a:lnTo>
                  <a:lnTo>
                    <a:pt x="825906" y="0"/>
                  </a:lnTo>
                  <a:close/>
                </a:path>
                <a:path w="1772920" h="331470">
                  <a:moveTo>
                    <a:pt x="545325" y="52387"/>
                  </a:moveTo>
                  <a:lnTo>
                    <a:pt x="451015" y="52387"/>
                  </a:lnTo>
                  <a:lnTo>
                    <a:pt x="459606" y="53042"/>
                  </a:lnTo>
                  <a:lnTo>
                    <a:pt x="467360" y="55006"/>
                  </a:lnTo>
                  <a:lnTo>
                    <a:pt x="492086" y="90106"/>
                  </a:lnTo>
                  <a:lnTo>
                    <a:pt x="491353" y="98278"/>
                  </a:lnTo>
                  <a:lnTo>
                    <a:pt x="459606" y="127196"/>
                  </a:lnTo>
                  <a:lnTo>
                    <a:pt x="451015" y="127825"/>
                  </a:lnTo>
                  <a:lnTo>
                    <a:pt x="545222" y="127825"/>
                  </a:lnTo>
                  <a:lnTo>
                    <a:pt x="546569" y="125206"/>
                  </a:lnTo>
                  <a:lnTo>
                    <a:pt x="551284" y="108415"/>
                  </a:lnTo>
                  <a:lnTo>
                    <a:pt x="552856" y="90106"/>
                  </a:lnTo>
                  <a:lnTo>
                    <a:pt x="551284" y="71639"/>
                  </a:lnTo>
                  <a:lnTo>
                    <a:pt x="546569" y="54797"/>
                  </a:lnTo>
                  <a:lnTo>
                    <a:pt x="545325" y="52387"/>
                  </a:lnTo>
                  <a:close/>
                </a:path>
                <a:path w="1772920" h="331470">
                  <a:moveTo>
                    <a:pt x="1053274" y="0"/>
                  </a:moveTo>
                  <a:lnTo>
                    <a:pt x="993343" y="0"/>
                  </a:lnTo>
                  <a:lnTo>
                    <a:pt x="993343" y="112318"/>
                  </a:lnTo>
                  <a:lnTo>
                    <a:pt x="1053274" y="112318"/>
                  </a:lnTo>
                  <a:lnTo>
                    <a:pt x="1053274" y="0"/>
                  </a:lnTo>
                  <a:close/>
                </a:path>
                <a:path w="1772920" h="331470">
                  <a:moveTo>
                    <a:pt x="1215466" y="0"/>
                  </a:moveTo>
                  <a:lnTo>
                    <a:pt x="1141704" y="0"/>
                  </a:lnTo>
                  <a:lnTo>
                    <a:pt x="1053274" y="112318"/>
                  </a:lnTo>
                  <a:lnTo>
                    <a:pt x="1120372" y="112318"/>
                  </a:lnTo>
                  <a:lnTo>
                    <a:pt x="1215466" y="0"/>
                  </a:lnTo>
                  <a:close/>
                </a:path>
                <a:path w="1772920" h="331470">
                  <a:moveTo>
                    <a:pt x="1454429" y="0"/>
                  </a:moveTo>
                  <a:lnTo>
                    <a:pt x="1250327" y="0"/>
                  </a:lnTo>
                  <a:lnTo>
                    <a:pt x="1250327" y="279539"/>
                  </a:lnTo>
                  <a:lnTo>
                    <a:pt x="1382344" y="279539"/>
                  </a:lnTo>
                  <a:lnTo>
                    <a:pt x="1402775" y="277941"/>
                  </a:lnTo>
                  <a:lnTo>
                    <a:pt x="1450238" y="253974"/>
                  </a:lnTo>
                  <a:lnTo>
                    <a:pt x="1467869" y="227152"/>
                  </a:lnTo>
                  <a:lnTo>
                    <a:pt x="1309839" y="227152"/>
                  </a:lnTo>
                  <a:lnTo>
                    <a:pt x="1309839" y="154228"/>
                  </a:lnTo>
                  <a:lnTo>
                    <a:pt x="1467869" y="154228"/>
                  </a:lnTo>
                  <a:lnTo>
                    <a:pt x="1461056" y="140948"/>
                  </a:lnTo>
                  <a:lnTo>
                    <a:pt x="1420901" y="108232"/>
                  </a:lnTo>
                  <a:lnTo>
                    <a:pt x="1382344" y="101841"/>
                  </a:lnTo>
                  <a:lnTo>
                    <a:pt x="1309839" y="101841"/>
                  </a:lnTo>
                  <a:lnTo>
                    <a:pt x="1309839" y="52387"/>
                  </a:lnTo>
                  <a:lnTo>
                    <a:pt x="1454429" y="52387"/>
                  </a:lnTo>
                  <a:lnTo>
                    <a:pt x="1454429" y="0"/>
                  </a:lnTo>
                  <a:close/>
                </a:path>
                <a:path w="1772920" h="331470">
                  <a:moveTo>
                    <a:pt x="1467869" y="154228"/>
                  </a:moveTo>
                  <a:lnTo>
                    <a:pt x="1374381" y="154228"/>
                  </a:lnTo>
                  <a:lnTo>
                    <a:pt x="1382763" y="154857"/>
                  </a:lnTo>
                  <a:lnTo>
                    <a:pt x="1390307" y="156743"/>
                  </a:lnTo>
                  <a:lnTo>
                    <a:pt x="1414195" y="190690"/>
                  </a:lnTo>
                  <a:lnTo>
                    <a:pt x="1413488" y="198470"/>
                  </a:lnTo>
                  <a:lnTo>
                    <a:pt x="1382763" y="226523"/>
                  </a:lnTo>
                  <a:lnTo>
                    <a:pt x="1374381" y="227152"/>
                  </a:lnTo>
                  <a:lnTo>
                    <a:pt x="1467869" y="227152"/>
                  </a:lnTo>
                  <a:lnTo>
                    <a:pt x="1468783" y="225371"/>
                  </a:lnTo>
                  <a:lnTo>
                    <a:pt x="1473419" y="208790"/>
                  </a:lnTo>
                  <a:lnTo>
                    <a:pt x="1474965" y="190690"/>
                  </a:lnTo>
                  <a:lnTo>
                    <a:pt x="1473419" y="172590"/>
                  </a:lnTo>
                  <a:lnTo>
                    <a:pt x="1468783" y="156009"/>
                  </a:lnTo>
                  <a:lnTo>
                    <a:pt x="1467869" y="154228"/>
                  </a:lnTo>
                  <a:close/>
                </a:path>
                <a:path w="1772920" h="331470">
                  <a:moveTo>
                    <a:pt x="1664830" y="0"/>
                  </a:moveTo>
                  <a:lnTo>
                    <a:pt x="1590230" y="0"/>
                  </a:lnTo>
                  <a:lnTo>
                    <a:pt x="1482102" y="279539"/>
                  </a:lnTo>
                  <a:lnTo>
                    <a:pt x="1549996" y="279539"/>
                  </a:lnTo>
                  <a:lnTo>
                    <a:pt x="1567599" y="232181"/>
                  </a:lnTo>
                  <a:lnTo>
                    <a:pt x="1754291" y="232181"/>
                  </a:lnTo>
                  <a:lnTo>
                    <a:pt x="1734106" y="179793"/>
                  </a:lnTo>
                  <a:lnTo>
                    <a:pt x="1583944" y="179793"/>
                  </a:lnTo>
                  <a:lnTo>
                    <a:pt x="1627530" y="59512"/>
                  </a:lnTo>
                  <a:lnTo>
                    <a:pt x="1687760" y="59512"/>
                  </a:lnTo>
                  <a:lnTo>
                    <a:pt x="1664830" y="0"/>
                  </a:lnTo>
                  <a:close/>
                </a:path>
                <a:path w="1772920" h="331470">
                  <a:moveTo>
                    <a:pt x="1754291" y="232181"/>
                  </a:moveTo>
                  <a:lnTo>
                    <a:pt x="1687461" y="232181"/>
                  </a:lnTo>
                  <a:lnTo>
                    <a:pt x="1704644" y="279539"/>
                  </a:lnTo>
                  <a:lnTo>
                    <a:pt x="1772539" y="279539"/>
                  </a:lnTo>
                  <a:lnTo>
                    <a:pt x="1754291" y="232181"/>
                  </a:lnTo>
                  <a:close/>
                </a:path>
                <a:path w="1772920" h="331470">
                  <a:moveTo>
                    <a:pt x="1687760" y="59512"/>
                  </a:moveTo>
                  <a:lnTo>
                    <a:pt x="1627530" y="59512"/>
                  </a:lnTo>
                  <a:lnTo>
                    <a:pt x="1671116" y="179793"/>
                  </a:lnTo>
                  <a:lnTo>
                    <a:pt x="1734106" y="179793"/>
                  </a:lnTo>
                  <a:lnTo>
                    <a:pt x="1687760" y="59512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509322" y="2233609"/>
            <a:ext cx="1314562" cy="145116"/>
            <a:chOff x="11714962" y="4456877"/>
            <a:chExt cx="2795270" cy="289560"/>
          </a:xfrm>
        </p:grpSpPr>
        <p:sp>
          <p:nvSpPr>
            <p:cNvPr id="11" name="object 11"/>
            <p:cNvSpPr/>
            <p:nvPr/>
          </p:nvSpPr>
          <p:spPr>
            <a:xfrm>
              <a:off x="11714962" y="4456877"/>
              <a:ext cx="2795270" cy="289560"/>
            </a:xfrm>
            <a:custGeom>
              <a:avLst/>
              <a:gdLst/>
              <a:ahLst/>
              <a:cxnLst/>
              <a:rect l="l" t="t" r="r" b="b"/>
              <a:pathLst>
                <a:path w="2795269" h="289560">
                  <a:moveTo>
                    <a:pt x="251459" y="4610"/>
                  </a:moveTo>
                  <a:lnTo>
                    <a:pt x="0" y="4610"/>
                  </a:lnTo>
                  <a:lnTo>
                    <a:pt x="0" y="284149"/>
                  </a:lnTo>
                  <a:lnTo>
                    <a:pt x="59512" y="284149"/>
                  </a:lnTo>
                  <a:lnTo>
                    <a:pt x="59512" y="56997"/>
                  </a:lnTo>
                  <a:lnTo>
                    <a:pt x="251459" y="56997"/>
                  </a:lnTo>
                  <a:lnTo>
                    <a:pt x="251459" y="4610"/>
                  </a:lnTo>
                  <a:close/>
                </a:path>
                <a:path w="2795269" h="289560">
                  <a:moveTo>
                    <a:pt x="251459" y="56997"/>
                  </a:moveTo>
                  <a:lnTo>
                    <a:pt x="191528" y="56997"/>
                  </a:lnTo>
                  <a:lnTo>
                    <a:pt x="191528" y="284149"/>
                  </a:lnTo>
                  <a:lnTo>
                    <a:pt x="251459" y="284149"/>
                  </a:lnTo>
                  <a:lnTo>
                    <a:pt x="251459" y="56997"/>
                  </a:lnTo>
                  <a:close/>
                </a:path>
                <a:path w="2795269" h="289560">
                  <a:moveTo>
                    <a:pt x="459524" y="4610"/>
                  </a:moveTo>
                  <a:lnTo>
                    <a:pt x="384924" y="4610"/>
                  </a:lnTo>
                  <a:lnTo>
                    <a:pt x="276796" y="284149"/>
                  </a:lnTo>
                  <a:lnTo>
                    <a:pt x="344690" y="284149"/>
                  </a:lnTo>
                  <a:lnTo>
                    <a:pt x="362292" y="236791"/>
                  </a:lnTo>
                  <a:lnTo>
                    <a:pt x="548985" y="236791"/>
                  </a:lnTo>
                  <a:lnTo>
                    <a:pt x="528800" y="184404"/>
                  </a:lnTo>
                  <a:lnTo>
                    <a:pt x="378637" y="184404"/>
                  </a:lnTo>
                  <a:lnTo>
                    <a:pt x="422224" y="64122"/>
                  </a:lnTo>
                  <a:lnTo>
                    <a:pt x="482454" y="64122"/>
                  </a:lnTo>
                  <a:lnTo>
                    <a:pt x="459524" y="4610"/>
                  </a:lnTo>
                  <a:close/>
                </a:path>
                <a:path w="2795269" h="289560">
                  <a:moveTo>
                    <a:pt x="548985" y="236791"/>
                  </a:moveTo>
                  <a:lnTo>
                    <a:pt x="482155" y="236791"/>
                  </a:lnTo>
                  <a:lnTo>
                    <a:pt x="499338" y="284149"/>
                  </a:lnTo>
                  <a:lnTo>
                    <a:pt x="567232" y="284149"/>
                  </a:lnTo>
                  <a:lnTo>
                    <a:pt x="548985" y="236791"/>
                  </a:lnTo>
                  <a:close/>
                </a:path>
                <a:path w="2795269" h="289560">
                  <a:moveTo>
                    <a:pt x="690498" y="56997"/>
                  </a:moveTo>
                  <a:lnTo>
                    <a:pt x="630567" y="56997"/>
                  </a:lnTo>
                  <a:lnTo>
                    <a:pt x="630567" y="284149"/>
                  </a:lnTo>
                  <a:lnTo>
                    <a:pt x="690498" y="284149"/>
                  </a:lnTo>
                  <a:lnTo>
                    <a:pt x="690498" y="56997"/>
                  </a:lnTo>
                  <a:close/>
                </a:path>
                <a:path w="2795269" h="289560">
                  <a:moveTo>
                    <a:pt x="482454" y="64122"/>
                  </a:moveTo>
                  <a:lnTo>
                    <a:pt x="422224" y="64122"/>
                  </a:lnTo>
                  <a:lnTo>
                    <a:pt x="465810" y="184404"/>
                  </a:lnTo>
                  <a:lnTo>
                    <a:pt x="528800" y="184404"/>
                  </a:lnTo>
                  <a:lnTo>
                    <a:pt x="482454" y="64122"/>
                  </a:lnTo>
                  <a:close/>
                </a:path>
                <a:path w="2795269" h="289560">
                  <a:moveTo>
                    <a:pt x="771804" y="4610"/>
                  </a:moveTo>
                  <a:lnTo>
                    <a:pt x="548843" y="4610"/>
                  </a:lnTo>
                  <a:lnTo>
                    <a:pt x="548843" y="56997"/>
                  </a:lnTo>
                  <a:lnTo>
                    <a:pt x="771804" y="56997"/>
                  </a:lnTo>
                  <a:lnTo>
                    <a:pt x="771804" y="4610"/>
                  </a:lnTo>
                  <a:close/>
                </a:path>
                <a:path w="2795269" h="289560">
                  <a:moveTo>
                    <a:pt x="940714" y="4610"/>
                  </a:moveTo>
                  <a:lnTo>
                    <a:pt x="809955" y="4610"/>
                  </a:lnTo>
                  <a:lnTo>
                    <a:pt x="809955" y="284149"/>
                  </a:lnTo>
                  <a:lnTo>
                    <a:pt x="869467" y="284149"/>
                  </a:lnTo>
                  <a:lnTo>
                    <a:pt x="869467" y="184823"/>
                  </a:lnTo>
                  <a:lnTo>
                    <a:pt x="940714" y="184823"/>
                  </a:lnTo>
                  <a:lnTo>
                    <a:pt x="979690" y="178327"/>
                  </a:lnTo>
                  <a:lnTo>
                    <a:pt x="1020448" y="145087"/>
                  </a:lnTo>
                  <a:lnTo>
                    <a:pt x="1026958" y="132435"/>
                  </a:lnTo>
                  <a:lnTo>
                    <a:pt x="869467" y="132435"/>
                  </a:lnTo>
                  <a:lnTo>
                    <a:pt x="869467" y="56997"/>
                  </a:lnTo>
                  <a:lnTo>
                    <a:pt x="1027061" y="56997"/>
                  </a:lnTo>
                  <a:lnTo>
                    <a:pt x="1020448" y="44188"/>
                  </a:lnTo>
                  <a:lnTo>
                    <a:pt x="1009446" y="30594"/>
                  </a:lnTo>
                  <a:lnTo>
                    <a:pt x="995878" y="19226"/>
                  </a:lnTo>
                  <a:lnTo>
                    <a:pt x="979900" y="11106"/>
                  </a:lnTo>
                  <a:lnTo>
                    <a:pt x="961512" y="6234"/>
                  </a:lnTo>
                  <a:lnTo>
                    <a:pt x="940714" y="4610"/>
                  </a:lnTo>
                  <a:close/>
                </a:path>
                <a:path w="2795269" h="289560">
                  <a:moveTo>
                    <a:pt x="1027061" y="56997"/>
                  </a:moveTo>
                  <a:lnTo>
                    <a:pt x="932751" y="56997"/>
                  </a:lnTo>
                  <a:lnTo>
                    <a:pt x="941343" y="57652"/>
                  </a:lnTo>
                  <a:lnTo>
                    <a:pt x="949096" y="59616"/>
                  </a:lnTo>
                  <a:lnTo>
                    <a:pt x="973823" y="94716"/>
                  </a:lnTo>
                  <a:lnTo>
                    <a:pt x="973089" y="102889"/>
                  </a:lnTo>
                  <a:lnTo>
                    <a:pt x="941343" y="131806"/>
                  </a:lnTo>
                  <a:lnTo>
                    <a:pt x="932751" y="132435"/>
                  </a:lnTo>
                  <a:lnTo>
                    <a:pt x="1026958" y="132435"/>
                  </a:lnTo>
                  <a:lnTo>
                    <a:pt x="1028306" y="129816"/>
                  </a:lnTo>
                  <a:lnTo>
                    <a:pt x="1033021" y="113026"/>
                  </a:lnTo>
                  <a:lnTo>
                    <a:pt x="1034592" y="94716"/>
                  </a:lnTo>
                  <a:lnTo>
                    <a:pt x="1033021" y="76250"/>
                  </a:lnTo>
                  <a:lnTo>
                    <a:pt x="1028306" y="59407"/>
                  </a:lnTo>
                  <a:lnTo>
                    <a:pt x="1027061" y="56997"/>
                  </a:lnTo>
                  <a:close/>
                </a:path>
                <a:path w="2795269" h="289560">
                  <a:moveTo>
                    <a:pt x="1130998" y="4610"/>
                  </a:moveTo>
                  <a:lnTo>
                    <a:pt x="1071486" y="4610"/>
                  </a:lnTo>
                  <a:lnTo>
                    <a:pt x="1071486" y="284149"/>
                  </a:lnTo>
                  <a:lnTo>
                    <a:pt x="1128902" y="284149"/>
                  </a:lnTo>
                  <a:lnTo>
                    <a:pt x="1199266" y="185242"/>
                  </a:lnTo>
                  <a:lnTo>
                    <a:pt x="1130998" y="185242"/>
                  </a:lnTo>
                  <a:lnTo>
                    <a:pt x="1130998" y="4610"/>
                  </a:lnTo>
                  <a:close/>
                </a:path>
                <a:path w="2795269" h="289560">
                  <a:moveTo>
                    <a:pt x="1321688" y="96812"/>
                  </a:moveTo>
                  <a:lnTo>
                    <a:pt x="1262176" y="96812"/>
                  </a:lnTo>
                  <a:lnTo>
                    <a:pt x="1262176" y="284149"/>
                  </a:lnTo>
                  <a:lnTo>
                    <a:pt x="1321688" y="284149"/>
                  </a:lnTo>
                  <a:lnTo>
                    <a:pt x="1321688" y="96812"/>
                  </a:lnTo>
                  <a:close/>
                </a:path>
                <a:path w="2795269" h="289560">
                  <a:moveTo>
                    <a:pt x="1321688" y="4610"/>
                  </a:moveTo>
                  <a:lnTo>
                    <a:pt x="1260500" y="4610"/>
                  </a:lnTo>
                  <a:lnTo>
                    <a:pt x="1130998" y="185242"/>
                  </a:lnTo>
                  <a:lnTo>
                    <a:pt x="1199266" y="185242"/>
                  </a:lnTo>
                  <a:lnTo>
                    <a:pt x="1262176" y="96812"/>
                  </a:lnTo>
                  <a:lnTo>
                    <a:pt x="1321688" y="96812"/>
                  </a:lnTo>
                  <a:lnTo>
                    <a:pt x="1321688" y="4610"/>
                  </a:lnTo>
                  <a:close/>
                </a:path>
                <a:path w="2795269" h="289560">
                  <a:moveTo>
                    <a:pt x="1509242" y="0"/>
                  </a:moveTo>
                  <a:lnTo>
                    <a:pt x="1451406" y="10267"/>
                  </a:lnTo>
                  <a:lnTo>
                    <a:pt x="1404467" y="41071"/>
                  </a:lnTo>
                  <a:lnTo>
                    <a:pt x="1373663" y="87277"/>
                  </a:lnTo>
                  <a:lnTo>
                    <a:pt x="1363395" y="144589"/>
                  </a:lnTo>
                  <a:lnTo>
                    <a:pt x="1365962" y="174659"/>
                  </a:lnTo>
                  <a:lnTo>
                    <a:pt x="1386498" y="226628"/>
                  </a:lnTo>
                  <a:lnTo>
                    <a:pt x="1426575" y="266311"/>
                  </a:lnTo>
                  <a:lnTo>
                    <a:pt x="1478962" y="286638"/>
                  </a:lnTo>
                  <a:lnTo>
                    <a:pt x="1509242" y="289179"/>
                  </a:lnTo>
                  <a:lnTo>
                    <a:pt x="1539679" y="286638"/>
                  </a:lnTo>
                  <a:lnTo>
                    <a:pt x="1567287" y="279015"/>
                  </a:lnTo>
                  <a:lnTo>
                    <a:pt x="1592067" y="266311"/>
                  </a:lnTo>
                  <a:lnTo>
                    <a:pt x="1614017" y="248526"/>
                  </a:lnTo>
                  <a:lnTo>
                    <a:pt x="1624165" y="236372"/>
                  </a:lnTo>
                  <a:lnTo>
                    <a:pt x="1509242" y="236372"/>
                  </a:lnTo>
                  <a:lnTo>
                    <a:pt x="1491090" y="234748"/>
                  </a:lnTo>
                  <a:lnTo>
                    <a:pt x="1447634" y="210388"/>
                  </a:lnTo>
                  <a:lnTo>
                    <a:pt x="1426025" y="163632"/>
                  </a:lnTo>
                  <a:lnTo>
                    <a:pt x="1424584" y="144589"/>
                  </a:lnTo>
                  <a:lnTo>
                    <a:pt x="1426025" y="125546"/>
                  </a:lnTo>
                  <a:lnTo>
                    <a:pt x="1447634" y="78790"/>
                  </a:lnTo>
                  <a:lnTo>
                    <a:pt x="1491090" y="54430"/>
                  </a:lnTo>
                  <a:lnTo>
                    <a:pt x="1509242" y="52806"/>
                  </a:lnTo>
                  <a:lnTo>
                    <a:pt x="1624165" y="52806"/>
                  </a:lnTo>
                  <a:lnTo>
                    <a:pt x="1614017" y="40652"/>
                  </a:lnTo>
                  <a:lnTo>
                    <a:pt x="1592067" y="22867"/>
                  </a:lnTo>
                  <a:lnTo>
                    <a:pt x="1567287" y="10163"/>
                  </a:lnTo>
                  <a:lnTo>
                    <a:pt x="1539679" y="2540"/>
                  </a:lnTo>
                  <a:lnTo>
                    <a:pt x="1509242" y="0"/>
                  </a:lnTo>
                  <a:close/>
                </a:path>
                <a:path w="2795269" h="289560">
                  <a:moveTo>
                    <a:pt x="1624165" y="52806"/>
                  </a:moveTo>
                  <a:lnTo>
                    <a:pt x="1509242" y="52806"/>
                  </a:lnTo>
                  <a:lnTo>
                    <a:pt x="1527394" y="54430"/>
                  </a:lnTo>
                  <a:lnTo>
                    <a:pt x="1543713" y="59302"/>
                  </a:lnTo>
                  <a:lnTo>
                    <a:pt x="1581118" y="92647"/>
                  </a:lnTo>
                  <a:lnTo>
                    <a:pt x="1594319" y="144589"/>
                  </a:lnTo>
                  <a:lnTo>
                    <a:pt x="1592853" y="163632"/>
                  </a:lnTo>
                  <a:lnTo>
                    <a:pt x="1570850" y="210388"/>
                  </a:lnTo>
                  <a:lnTo>
                    <a:pt x="1527394" y="234748"/>
                  </a:lnTo>
                  <a:lnTo>
                    <a:pt x="1509242" y="236372"/>
                  </a:lnTo>
                  <a:lnTo>
                    <a:pt x="1624165" y="236372"/>
                  </a:lnTo>
                  <a:lnTo>
                    <a:pt x="1632169" y="226785"/>
                  </a:lnTo>
                  <a:lnTo>
                    <a:pt x="1645135" y="202215"/>
                  </a:lnTo>
                  <a:lnTo>
                    <a:pt x="1652915" y="174817"/>
                  </a:lnTo>
                  <a:lnTo>
                    <a:pt x="1655508" y="144589"/>
                  </a:lnTo>
                  <a:lnTo>
                    <a:pt x="1652915" y="114361"/>
                  </a:lnTo>
                  <a:lnTo>
                    <a:pt x="1645135" y="86963"/>
                  </a:lnTo>
                  <a:lnTo>
                    <a:pt x="1632169" y="62393"/>
                  </a:lnTo>
                  <a:lnTo>
                    <a:pt x="1624165" y="52806"/>
                  </a:lnTo>
                  <a:close/>
                </a:path>
                <a:path w="2795269" h="289560">
                  <a:moveTo>
                    <a:pt x="1811515" y="56997"/>
                  </a:moveTo>
                  <a:lnTo>
                    <a:pt x="1751583" y="56997"/>
                  </a:lnTo>
                  <a:lnTo>
                    <a:pt x="1751583" y="284149"/>
                  </a:lnTo>
                  <a:lnTo>
                    <a:pt x="1811515" y="284149"/>
                  </a:lnTo>
                  <a:lnTo>
                    <a:pt x="1811515" y="56997"/>
                  </a:lnTo>
                  <a:close/>
                </a:path>
                <a:path w="2795269" h="289560">
                  <a:moveTo>
                    <a:pt x="1892820" y="4610"/>
                  </a:moveTo>
                  <a:lnTo>
                    <a:pt x="1669859" y="4610"/>
                  </a:lnTo>
                  <a:lnTo>
                    <a:pt x="1669859" y="56997"/>
                  </a:lnTo>
                  <a:lnTo>
                    <a:pt x="1892820" y="56997"/>
                  </a:lnTo>
                  <a:lnTo>
                    <a:pt x="1892820" y="4610"/>
                  </a:lnTo>
                  <a:close/>
                </a:path>
                <a:path w="2795269" h="289560">
                  <a:moveTo>
                    <a:pt x="1990483" y="4610"/>
                  </a:moveTo>
                  <a:lnTo>
                    <a:pt x="1930971" y="4610"/>
                  </a:lnTo>
                  <a:lnTo>
                    <a:pt x="1930971" y="284149"/>
                  </a:lnTo>
                  <a:lnTo>
                    <a:pt x="1988388" y="284149"/>
                  </a:lnTo>
                  <a:lnTo>
                    <a:pt x="2058751" y="185242"/>
                  </a:lnTo>
                  <a:lnTo>
                    <a:pt x="1990483" y="185242"/>
                  </a:lnTo>
                  <a:lnTo>
                    <a:pt x="1990483" y="4610"/>
                  </a:lnTo>
                  <a:close/>
                </a:path>
                <a:path w="2795269" h="289560">
                  <a:moveTo>
                    <a:pt x="2181174" y="96812"/>
                  </a:moveTo>
                  <a:lnTo>
                    <a:pt x="2121661" y="96812"/>
                  </a:lnTo>
                  <a:lnTo>
                    <a:pt x="2121661" y="284149"/>
                  </a:lnTo>
                  <a:lnTo>
                    <a:pt x="2181174" y="284149"/>
                  </a:lnTo>
                  <a:lnTo>
                    <a:pt x="2181174" y="96812"/>
                  </a:lnTo>
                  <a:close/>
                </a:path>
                <a:path w="2795269" h="289560">
                  <a:moveTo>
                    <a:pt x="2181174" y="4610"/>
                  </a:moveTo>
                  <a:lnTo>
                    <a:pt x="2119985" y="4610"/>
                  </a:lnTo>
                  <a:lnTo>
                    <a:pt x="1990483" y="185242"/>
                  </a:lnTo>
                  <a:lnTo>
                    <a:pt x="2058751" y="185242"/>
                  </a:lnTo>
                  <a:lnTo>
                    <a:pt x="2121661" y="96812"/>
                  </a:lnTo>
                  <a:lnTo>
                    <a:pt x="2181174" y="96812"/>
                  </a:lnTo>
                  <a:lnTo>
                    <a:pt x="2181174" y="4610"/>
                  </a:lnTo>
                  <a:close/>
                </a:path>
                <a:path w="2795269" h="289560">
                  <a:moveTo>
                    <a:pt x="2248026" y="204520"/>
                  </a:moveTo>
                  <a:lnTo>
                    <a:pt x="2217013" y="244335"/>
                  </a:lnTo>
                  <a:lnTo>
                    <a:pt x="2225985" y="253791"/>
                  </a:lnTo>
                  <a:lnTo>
                    <a:pt x="2236711" y="262251"/>
                  </a:lnTo>
                  <a:lnTo>
                    <a:pt x="2279852" y="282106"/>
                  </a:lnTo>
                  <a:lnTo>
                    <a:pt x="2332266" y="289179"/>
                  </a:lnTo>
                  <a:lnTo>
                    <a:pt x="2356285" y="287738"/>
                  </a:lnTo>
                  <a:lnTo>
                    <a:pt x="2397567" y="276213"/>
                  </a:lnTo>
                  <a:lnTo>
                    <a:pt x="2428947" y="253791"/>
                  </a:lnTo>
                  <a:lnTo>
                    <a:pt x="2440374" y="236372"/>
                  </a:lnTo>
                  <a:lnTo>
                    <a:pt x="2329751" y="236372"/>
                  </a:lnTo>
                  <a:lnTo>
                    <a:pt x="2318933" y="235848"/>
                  </a:lnTo>
                  <a:lnTo>
                    <a:pt x="2273958" y="223223"/>
                  </a:lnTo>
                  <a:lnTo>
                    <a:pt x="2255518" y="211488"/>
                  </a:lnTo>
                  <a:lnTo>
                    <a:pt x="2248026" y="204520"/>
                  </a:lnTo>
                  <a:close/>
                </a:path>
                <a:path w="2795269" h="289560">
                  <a:moveTo>
                    <a:pt x="2438444" y="53225"/>
                  </a:moveTo>
                  <a:lnTo>
                    <a:pt x="2326398" y="53225"/>
                  </a:lnTo>
                  <a:lnTo>
                    <a:pt x="2338395" y="53775"/>
                  </a:lnTo>
                  <a:lnTo>
                    <a:pt x="2349239" y="55425"/>
                  </a:lnTo>
                  <a:lnTo>
                    <a:pt x="2382400" y="78843"/>
                  </a:lnTo>
                  <a:lnTo>
                    <a:pt x="2383396" y="86334"/>
                  </a:lnTo>
                  <a:lnTo>
                    <a:pt x="2382427" y="93223"/>
                  </a:lnTo>
                  <a:lnTo>
                    <a:pt x="2349763" y="114204"/>
                  </a:lnTo>
                  <a:lnTo>
                    <a:pt x="2326398" y="116090"/>
                  </a:lnTo>
                  <a:lnTo>
                    <a:pt x="2269820" y="116090"/>
                  </a:lnTo>
                  <a:lnTo>
                    <a:pt x="2269820" y="168478"/>
                  </a:lnTo>
                  <a:lnTo>
                    <a:pt x="2326398" y="168478"/>
                  </a:lnTo>
                  <a:lnTo>
                    <a:pt x="2353352" y="170495"/>
                  </a:lnTo>
                  <a:lnTo>
                    <a:pt x="2372604" y="176545"/>
                  </a:lnTo>
                  <a:lnTo>
                    <a:pt x="2384155" y="186630"/>
                  </a:lnTo>
                  <a:lnTo>
                    <a:pt x="2388006" y="200748"/>
                  </a:lnTo>
                  <a:lnTo>
                    <a:pt x="2387037" y="208345"/>
                  </a:lnTo>
                  <a:lnTo>
                    <a:pt x="2354059" y="233962"/>
                  </a:lnTo>
                  <a:lnTo>
                    <a:pt x="2329751" y="236372"/>
                  </a:lnTo>
                  <a:lnTo>
                    <a:pt x="2440374" y="236372"/>
                  </a:lnTo>
                  <a:lnTo>
                    <a:pt x="2445082" y="224244"/>
                  </a:lnTo>
                  <a:lnTo>
                    <a:pt x="2447099" y="207035"/>
                  </a:lnTo>
                  <a:lnTo>
                    <a:pt x="2445816" y="193283"/>
                  </a:lnTo>
                  <a:lnTo>
                    <a:pt x="2416243" y="152473"/>
                  </a:lnTo>
                  <a:lnTo>
                    <a:pt x="2382138" y="139979"/>
                  </a:lnTo>
                  <a:lnTo>
                    <a:pt x="2394083" y="136914"/>
                  </a:lnTo>
                  <a:lnTo>
                    <a:pt x="2432771" y="109516"/>
                  </a:lnTo>
                  <a:lnTo>
                    <a:pt x="2442908" y="76276"/>
                  </a:lnTo>
                  <a:lnTo>
                    <a:pt x="2440996" y="59774"/>
                  </a:lnTo>
                  <a:lnTo>
                    <a:pt x="2438444" y="53225"/>
                  </a:lnTo>
                  <a:close/>
                </a:path>
                <a:path w="2795269" h="289560">
                  <a:moveTo>
                    <a:pt x="2332266" y="419"/>
                  </a:moveTo>
                  <a:lnTo>
                    <a:pt x="2282367" y="7255"/>
                  </a:lnTo>
                  <a:lnTo>
                    <a:pt x="2241216" y="26717"/>
                  </a:lnTo>
                  <a:lnTo>
                    <a:pt x="2220785" y="44843"/>
                  </a:lnTo>
                  <a:lnTo>
                    <a:pt x="2250541" y="82143"/>
                  </a:lnTo>
                  <a:lnTo>
                    <a:pt x="2266598" y="69492"/>
                  </a:lnTo>
                  <a:lnTo>
                    <a:pt x="2284593" y="60455"/>
                  </a:lnTo>
                  <a:lnTo>
                    <a:pt x="2304526" y="55033"/>
                  </a:lnTo>
                  <a:lnTo>
                    <a:pt x="2326398" y="53225"/>
                  </a:lnTo>
                  <a:lnTo>
                    <a:pt x="2438444" y="53225"/>
                  </a:lnTo>
                  <a:lnTo>
                    <a:pt x="2435259" y="45053"/>
                  </a:lnTo>
                  <a:lnTo>
                    <a:pt x="2395838" y="11970"/>
                  </a:lnTo>
                  <a:lnTo>
                    <a:pt x="2355814" y="1702"/>
                  </a:lnTo>
                  <a:lnTo>
                    <a:pt x="2332266" y="419"/>
                  </a:lnTo>
                  <a:close/>
                </a:path>
                <a:path w="2795269" h="289560">
                  <a:moveTo>
                    <a:pt x="2575496" y="4610"/>
                  </a:moveTo>
                  <a:lnTo>
                    <a:pt x="2492095" y="4610"/>
                  </a:lnTo>
                  <a:lnTo>
                    <a:pt x="2492095" y="284149"/>
                  </a:lnTo>
                  <a:lnTo>
                    <a:pt x="2551607" y="284149"/>
                  </a:lnTo>
                  <a:lnTo>
                    <a:pt x="2551607" y="88430"/>
                  </a:lnTo>
                  <a:lnTo>
                    <a:pt x="2609190" y="88430"/>
                  </a:lnTo>
                  <a:lnTo>
                    <a:pt x="2575496" y="4610"/>
                  </a:lnTo>
                  <a:close/>
                </a:path>
                <a:path w="2795269" h="289560">
                  <a:moveTo>
                    <a:pt x="2609190" y="88430"/>
                  </a:moveTo>
                  <a:lnTo>
                    <a:pt x="2551607" y="88430"/>
                  </a:lnTo>
                  <a:lnTo>
                    <a:pt x="2630398" y="284149"/>
                  </a:lnTo>
                  <a:lnTo>
                    <a:pt x="2656382" y="284149"/>
                  </a:lnTo>
                  <a:lnTo>
                    <a:pt x="2700924" y="173507"/>
                  </a:lnTo>
                  <a:lnTo>
                    <a:pt x="2643390" y="173507"/>
                  </a:lnTo>
                  <a:lnTo>
                    <a:pt x="2609190" y="88430"/>
                  </a:lnTo>
                  <a:close/>
                </a:path>
                <a:path w="2795269" h="289560">
                  <a:moveTo>
                    <a:pt x="2795104" y="88430"/>
                  </a:moveTo>
                  <a:lnTo>
                    <a:pt x="2735173" y="88430"/>
                  </a:lnTo>
                  <a:lnTo>
                    <a:pt x="2735173" y="284149"/>
                  </a:lnTo>
                  <a:lnTo>
                    <a:pt x="2795104" y="284149"/>
                  </a:lnTo>
                  <a:lnTo>
                    <a:pt x="2795104" y="88430"/>
                  </a:lnTo>
                  <a:close/>
                </a:path>
                <a:path w="2795269" h="289560">
                  <a:moveTo>
                    <a:pt x="2795104" y="4610"/>
                  </a:moveTo>
                  <a:lnTo>
                    <a:pt x="2711284" y="4610"/>
                  </a:lnTo>
                  <a:lnTo>
                    <a:pt x="2643390" y="173507"/>
                  </a:lnTo>
                  <a:lnTo>
                    <a:pt x="2700924" y="173507"/>
                  </a:lnTo>
                  <a:lnTo>
                    <a:pt x="2735173" y="88430"/>
                  </a:lnTo>
                  <a:lnTo>
                    <a:pt x="2795104" y="88430"/>
                  </a:lnTo>
                  <a:lnTo>
                    <a:pt x="2795104" y="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14962" y="4456877"/>
              <a:ext cx="2795270" cy="289560"/>
            </a:xfrm>
            <a:custGeom>
              <a:avLst/>
              <a:gdLst/>
              <a:ahLst/>
              <a:cxnLst/>
              <a:rect l="l" t="t" r="r" b="b"/>
              <a:pathLst>
                <a:path w="2795269" h="289560">
                  <a:moveTo>
                    <a:pt x="251459" y="4610"/>
                  </a:moveTo>
                  <a:lnTo>
                    <a:pt x="0" y="4610"/>
                  </a:lnTo>
                  <a:lnTo>
                    <a:pt x="0" y="284149"/>
                  </a:lnTo>
                  <a:lnTo>
                    <a:pt x="59512" y="284149"/>
                  </a:lnTo>
                  <a:lnTo>
                    <a:pt x="59512" y="56997"/>
                  </a:lnTo>
                  <a:lnTo>
                    <a:pt x="251459" y="56997"/>
                  </a:lnTo>
                  <a:lnTo>
                    <a:pt x="251459" y="4610"/>
                  </a:lnTo>
                  <a:close/>
                </a:path>
                <a:path w="2795269" h="289560">
                  <a:moveTo>
                    <a:pt x="251459" y="56997"/>
                  </a:moveTo>
                  <a:lnTo>
                    <a:pt x="191528" y="56997"/>
                  </a:lnTo>
                  <a:lnTo>
                    <a:pt x="191528" y="284149"/>
                  </a:lnTo>
                  <a:lnTo>
                    <a:pt x="251459" y="284149"/>
                  </a:lnTo>
                  <a:lnTo>
                    <a:pt x="251459" y="56997"/>
                  </a:lnTo>
                  <a:close/>
                </a:path>
                <a:path w="2795269" h="289560">
                  <a:moveTo>
                    <a:pt x="459524" y="4610"/>
                  </a:moveTo>
                  <a:lnTo>
                    <a:pt x="384924" y="4610"/>
                  </a:lnTo>
                  <a:lnTo>
                    <a:pt x="276796" y="284149"/>
                  </a:lnTo>
                  <a:lnTo>
                    <a:pt x="344690" y="284149"/>
                  </a:lnTo>
                  <a:lnTo>
                    <a:pt x="362292" y="236791"/>
                  </a:lnTo>
                  <a:lnTo>
                    <a:pt x="548985" y="236791"/>
                  </a:lnTo>
                  <a:lnTo>
                    <a:pt x="528800" y="184404"/>
                  </a:lnTo>
                  <a:lnTo>
                    <a:pt x="378637" y="184404"/>
                  </a:lnTo>
                  <a:lnTo>
                    <a:pt x="422224" y="64122"/>
                  </a:lnTo>
                  <a:lnTo>
                    <a:pt x="482454" y="64122"/>
                  </a:lnTo>
                  <a:lnTo>
                    <a:pt x="459524" y="4610"/>
                  </a:lnTo>
                  <a:close/>
                </a:path>
                <a:path w="2795269" h="289560">
                  <a:moveTo>
                    <a:pt x="548985" y="236791"/>
                  </a:moveTo>
                  <a:lnTo>
                    <a:pt x="482155" y="236791"/>
                  </a:lnTo>
                  <a:lnTo>
                    <a:pt x="499338" y="284149"/>
                  </a:lnTo>
                  <a:lnTo>
                    <a:pt x="567232" y="284149"/>
                  </a:lnTo>
                  <a:lnTo>
                    <a:pt x="548985" y="236791"/>
                  </a:lnTo>
                  <a:close/>
                </a:path>
                <a:path w="2795269" h="289560">
                  <a:moveTo>
                    <a:pt x="690498" y="56997"/>
                  </a:moveTo>
                  <a:lnTo>
                    <a:pt x="630567" y="56997"/>
                  </a:lnTo>
                  <a:lnTo>
                    <a:pt x="630567" y="284149"/>
                  </a:lnTo>
                  <a:lnTo>
                    <a:pt x="690498" y="284149"/>
                  </a:lnTo>
                  <a:lnTo>
                    <a:pt x="690498" y="56997"/>
                  </a:lnTo>
                  <a:close/>
                </a:path>
                <a:path w="2795269" h="289560">
                  <a:moveTo>
                    <a:pt x="482454" y="64122"/>
                  </a:moveTo>
                  <a:lnTo>
                    <a:pt x="422224" y="64122"/>
                  </a:lnTo>
                  <a:lnTo>
                    <a:pt x="465810" y="184404"/>
                  </a:lnTo>
                  <a:lnTo>
                    <a:pt x="528800" y="184404"/>
                  </a:lnTo>
                  <a:lnTo>
                    <a:pt x="482454" y="64122"/>
                  </a:lnTo>
                  <a:close/>
                </a:path>
                <a:path w="2795269" h="289560">
                  <a:moveTo>
                    <a:pt x="771804" y="4610"/>
                  </a:moveTo>
                  <a:lnTo>
                    <a:pt x="548843" y="4610"/>
                  </a:lnTo>
                  <a:lnTo>
                    <a:pt x="548843" y="56997"/>
                  </a:lnTo>
                  <a:lnTo>
                    <a:pt x="771804" y="56997"/>
                  </a:lnTo>
                  <a:lnTo>
                    <a:pt x="771804" y="4610"/>
                  </a:lnTo>
                  <a:close/>
                </a:path>
                <a:path w="2795269" h="289560">
                  <a:moveTo>
                    <a:pt x="940714" y="4610"/>
                  </a:moveTo>
                  <a:lnTo>
                    <a:pt x="809955" y="4610"/>
                  </a:lnTo>
                  <a:lnTo>
                    <a:pt x="809955" y="284149"/>
                  </a:lnTo>
                  <a:lnTo>
                    <a:pt x="869467" y="284149"/>
                  </a:lnTo>
                  <a:lnTo>
                    <a:pt x="869467" y="184823"/>
                  </a:lnTo>
                  <a:lnTo>
                    <a:pt x="940714" y="184823"/>
                  </a:lnTo>
                  <a:lnTo>
                    <a:pt x="979690" y="178327"/>
                  </a:lnTo>
                  <a:lnTo>
                    <a:pt x="1020448" y="145087"/>
                  </a:lnTo>
                  <a:lnTo>
                    <a:pt x="1026958" y="132435"/>
                  </a:lnTo>
                  <a:lnTo>
                    <a:pt x="869467" y="132435"/>
                  </a:lnTo>
                  <a:lnTo>
                    <a:pt x="869467" y="56997"/>
                  </a:lnTo>
                  <a:lnTo>
                    <a:pt x="1027061" y="56997"/>
                  </a:lnTo>
                  <a:lnTo>
                    <a:pt x="1020448" y="44188"/>
                  </a:lnTo>
                  <a:lnTo>
                    <a:pt x="1009446" y="30594"/>
                  </a:lnTo>
                  <a:lnTo>
                    <a:pt x="995878" y="19226"/>
                  </a:lnTo>
                  <a:lnTo>
                    <a:pt x="979900" y="11106"/>
                  </a:lnTo>
                  <a:lnTo>
                    <a:pt x="961512" y="6234"/>
                  </a:lnTo>
                  <a:lnTo>
                    <a:pt x="940714" y="4610"/>
                  </a:lnTo>
                  <a:close/>
                </a:path>
                <a:path w="2795269" h="289560">
                  <a:moveTo>
                    <a:pt x="1027061" y="56997"/>
                  </a:moveTo>
                  <a:lnTo>
                    <a:pt x="932751" y="56997"/>
                  </a:lnTo>
                  <a:lnTo>
                    <a:pt x="941343" y="57652"/>
                  </a:lnTo>
                  <a:lnTo>
                    <a:pt x="949096" y="59616"/>
                  </a:lnTo>
                  <a:lnTo>
                    <a:pt x="973823" y="94716"/>
                  </a:lnTo>
                  <a:lnTo>
                    <a:pt x="973089" y="102889"/>
                  </a:lnTo>
                  <a:lnTo>
                    <a:pt x="941343" y="131806"/>
                  </a:lnTo>
                  <a:lnTo>
                    <a:pt x="932751" y="132435"/>
                  </a:lnTo>
                  <a:lnTo>
                    <a:pt x="1026958" y="132435"/>
                  </a:lnTo>
                  <a:lnTo>
                    <a:pt x="1028306" y="129816"/>
                  </a:lnTo>
                  <a:lnTo>
                    <a:pt x="1033021" y="113026"/>
                  </a:lnTo>
                  <a:lnTo>
                    <a:pt x="1034592" y="94716"/>
                  </a:lnTo>
                  <a:lnTo>
                    <a:pt x="1033021" y="76250"/>
                  </a:lnTo>
                  <a:lnTo>
                    <a:pt x="1028306" y="59407"/>
                  </a:lnTo>
                  <a:lnTo>
                    <a:pt x="1027061" y="56997"/>
                  </a:lnTo>
                  <a:close/>
                </a:path>
                <a:path w="2795269" h="289560">
                  <a:moveTo>
                    <a:pt x="1130998" y="4610"/>
                  </a:moveTo>
                  <a:lnTo>
                    <a:pt x="1071486" y="4610"/>
                  </a:lnTo>
                  <a:lnTo>
                    <a:pt x="1071486" y="284149"/>
                  </a:lnTo>
                  <a:lnTo>
                    <a:pt x="1128902" y="284149"/>
                  </a:lnTo>
                  <a:lnTo>
                    <a:pt x="1199266" y="185242"/>
                  </a:lnTo>
                  <a:lnTo>
                    <a:pt x="1130998" y="185242"/>
                  </a:lnTo>
                  <a:lnTo>
                    <a:pt x="1130998" y="4610"/>
                  </a:lnTo>
                  <a:close/>
                </a:path>
                <a:path w="2795269" h="289560">
                  <a:moveTo>
                    <a:pt x="1321688" y="96812"/>
                  </a:moveTo>
                  <a:lnTo>
                    <a:pt x="1262176" y="96812"/>
                  </a:lnTo>
                  <a:lnTo>
                    <a:pt x="1262176" y="284149"/>
                  </a:lnTo>
                  <a:lnTo>
                    <a:pt x="1321688" y="284149"/>
                  </a:lnTo>
                  <a:lnTo>
                    <a:pt x="1321688" y="96812"/>
                  </a:lnTo>
                  <a:close/>
                </a:path>
                <a:path w="2795269" h="289560">
                  <a:moveTo>
                    <a:pt x="1321688" y="4610"/>
                  </a:moveTo>
                  <a:lnTo>
                    <a:pt x="1260500" y="4610"/>
                  </a:lnTo>
                  <a:lnTo>
                    <a:pt x="1130998" y="185242"/>
                  </a:lnTo>
                  <a:lnTo>
                    <a:pt x="1199266" y="185242"/>
                  </a:lnTo>
                  <a:lnTo>
                    <a:pt x="1262176" y="96812"/>
                  </a:lnTo>
                  <a:lnTo>
                    <a:pt x="1321688" y="96812"/>
                  </a:lnTo>
                  <a:lnTo>
                    <a:pt x="1321688" y="4610"/>
                  </a:lnTo>
                  <a:close/>
                </a:path>
                <a:path w="2795269" h="289560">
                  <a:moveTo>
                    <a:pt x="1509242" y="0"/>
                  </a:moveTo>
                  <a:lnTo>
                    <a:pt x="1451406" y="10267"/>
                  </a:lnTo>
                  <a:lnTo>
                    <a:pt x="1404467" y="41071"/>
                  </a:lnTo>
                  <a:lnTo>
                    <a:pt x="1373663" y="87277"/>
                  </a:lnTo>
                  <a:lnTo>
                    <a:pt x="1363395" y="144589"/>
                  </a:lnTo>
                  <a:lnTo>
                    <a:pt x="1365962" y="174659"/>
                  </a:lnTo>
                  <a:lnTo>
                    <a:pt x="1386498" y="226628"/>
                  </a:lnTo>
                  <a:lnTo>
                    <a:pt x="1426575" y="266311"/>
                  </a:lnTo>
                  <a:lnTo>
                    <a:pt x="1478962" y="286638"/>
                  </a:lnTo>
                  <a:lnTo>
                    <a:pt x="1509242" y="289179"/>
                  </a:lnTo>
                  <a:lnTo>
                    <a:pt x="1539679" y="286638"/>
                  </a:lnTo>
                  <a:lnTo>
                    <a:pt x="1567287" y="279015"/>
                  </a:lnTo>
                  <a:lnTo>
                    <a:pt x="1592067" y="266311"/>
                  </a:lnTo>
                  <a:lnTo>
                    <a:pt x="1614017" y="248526"/>
                  </a:lnTo>
                  <a:lnTo>
                    <a:pt x="1624165" y="236372"/>
                  </a:lnTo>
                  <a:lnTo>
                    <a:pt x="1509242" y="236372"/>
                  </a:lnTo>
                  <a:lnTo>
                    <a:pt x="1491090" y="234748"/>
                  </a:lnTo>
                  <a:lnTo>
                    <a:pt x="1447634" y="210388"/>
                  </a:lnTo>
                  <a:lnTo>
                    <a:pt x="1426025" y="163632"/>
                  </a:lnTo>
                  <a:lnTo>
                    <a:pt x="1424584" y="144589"/>
                  </a:lnTo>
                  <a:lnTo>
                    <a:pt x="1426025" y="125546"/>
                  </a:lnTo>
                  <a:lnTo>
                    <a:pt x="1447634" y="78790"/>
                  </a:lnTo>
                  <a:lnTo>
                    <a:pt x="1491090" y="54430"/>
                  </a:lnTo>
                  <a:lnTo>
                    <a:pt x="1509242" y="52806"/>
                  </a:lnTo>
                  <a:lnTo>
                    <a:pt x="1624165" y="52806"/>
                  </a:lnTo>
                  <a:lnTo>
                    <a:pt x="1614017" y="40652"/>
                  </a:lnTo>
                  <a:lnTo>
                    <a:pt x="1592067" y="22867"/>
                  </a:lnTo>
                  <a:lnTo>
                    <a:pt x="1567287" y="10163"/>
                  </a:lnTo>
                  <a:lnTo>
                    <a:pt x="1539679" y="2540"/>
                  </a:lnTo>
                  <a:lnTo>
                    <a:pt x="1509242" y="0"/>
                  </a:lnTo>
                  <a:close/>
                </a:path>
                <a:path w="2795269" h="289560">
                  <a:moveTo>
                    <a:pt x="1624165" y="52806"/>
                  </a:moveTo>
                  <a:lnTo>
                    <a:pt x="1509242" y="52806"/>
                  </a:lnTo>
                  <a:lnTo>
                    <a:pt x="1527394" y="54430"/>
                  </a:lnTo>
                  <a:lnTo>
                    <a:pt x="1543713" y="59302"/>
                  </a:lnTo>
                  <a:lnTo>
                    <a:pt x="1581118" y="92647"/>
                  </a:lnTo>
                  <a:lnTo>
                    <a:pt x="1594319" y="144589"/>
                  </a:lnTo>
                  <a:lnTo>
                    <a:pt x="1592853" y="163632"/>
                  </a:lnTo>
                  <a:lnTo>
                    <a:pt x="1570850" y="210388"/>
                  </a:lnTo>
                  <a:lnTo>
                    <a:pt x="1527394" y="234748"/>
                  </a:lnTo>
                  <a:lnTo>
                    <a:pt x="1509242" y="236372"/>
                  </a:lnTo>
                  <a:lnTo>
                    <a:pt x="1624165" y="236372"/>
                  </a:lnTo>
                  <a:lnTo>
                    <a:pt x="1632169" y="226785"/>
                  </a:lnTo>
                  <a:lnTo>
                    <a:pt x="1645135" y="202215"/>
                  </a:lnTo>
                  <a:lnTo>
                    <a:pt x="1652915" y="174817"/>
                  </a:lnTo>
                  <a:lnTo>
                    <a:pt x="1655508" y="144589"/>
                  </a:lnTo>
                  <a:lnTo>
                    <a:pt x="1652915" y="114361"/>
                  </a:lnTo>
                  <a:lnTo>
                    <a:pt x="1645135" y="86963"/>
                  </a:lnTo>
                  <a:lnTo>
                    <a:pt x="1632169" y="62393"/>
                  </a:lnTo>
                  <a:lnTo>
                    <a:pt x="1624165" y="52806"/>
                  </a:lnTo>
                  <a:close/>
                </a:path>
                <a:path w="2795269" h="289560">
                  <a:moveTo>
                    <a:pt x="1811515" y="56997"/>
                  </a:moveTo>
                  <a:lnTo>
                    <a:pt x="1751583" y="56997"/>
                  </a:lnTo>
                  <a:lnTo>
                    <a:pt x="1751583" y="284149"/>
                  </a:lnTo>
                  <a:lnTo>
                    <a:pt x="1811515" y="284149"/>
                  </a:lnTo>
                  <a:lnTo>
                    <a:pt x="1811515" y="56997"/>
                  </a:lnTo>
                  <a:close/>
                </a:path>
                <a:path w="2795269" h="289560">
                  <a:moveTo>
                    <a:pt x="1892820" y="4610"/>
                  </a:moveTo>
                  <a:lnTo>
                    <a:pt x="1669859" y="4610"/>
                  </a:lnTo>
                  <a:lnTo>
                    <a:pt x="1669859" y="56997"/>
                  </a:lnTo>
                  <a:lnTo>
                    <a:pt x="1892820" y="56997"/>
                  </a:lnTo>
                  <a:lnTo>
                    <a:pt x="1892820" y="4610"/>
                  </a:lnTo>
                  <a:close/>
                </a:path>
                <a:path w="2795269" h="289560">
                  <a:moveTo>
                    <a:pt x="1990483" y="4610"/>
                  </a:moveTo>
                  <a:lnTo>
                    <a:pt x="1930971" y="4610"/>
                  </a:lnTo>
                  <a:lnTo>
                    <a:pt x="1930971" y="284149"/>
                  </a:lnTo>
                  <a:lnTo>
                    <a:pt x="1988388" y="284149"/>
                  </a:lnTo>
                  <a:lnTo>
                    <a:pt x="2058751" y="185242"/>
                  </a:lnTo>
                  <a:lnTo>
                    <a:pt x="1990483" y="185242"/>
                  </a:lnTo>
                  <a:lnTo>
                    <a:pt x="1990483" y="4610"/>
                  </a:lnTo>
                  <a:close/>
                </a:path>
                <a:path w="2795269" h="289560">
                  <a:moveTo>
                    <a:pt x="2181174" y="96812"/>
                  </a:moveTo>
                  <a:lnTo>
                    <a:pt x="2121661" y="96812"/>
                  </a:lnTo>
                  <a:lnTo>
                    <a:pt x="2121661" y="284149"/>
                  </a:lnTo>
                  <a:lnTo>
                    <a:pt x="2181174" y="284149"/>
                  </a:lnTo>
                  <a:lnTo>
                    <a:pt x="2181174" y="96812"/>
                  </a:lnTo>
                  <a:close/>
                </a:path>
                <a:path w="2795269" h="289560">
                  <a:moveTo>
                    <a:pt x="2181174" y="4610"/>
                  </a:moveTo>
                  <a:lnTo>
                    <a:pt x="2119985" y="4610"/>
                  </a:lnTo>
                  <a:lnTo>
                    <a:pt x="1990483" y="185242"/>
                  </a:lnTo>
                  <a:lnTo>
                    <a:pt x="2058751" y="185242"/>
                  </a:lnTo>
                  <a:lnTo>
                    <a:pt x="2121661" y="96812"/>
                  </a:lnTo>
                  <a:lnTo>
                    <a:pt x="2181174" y="96812"/>
                  </a:lnTo>
                  <a:lnTo>
                    <a:pt x="2181174" y="4610"/>
                  </a:lnTo>
                  <a:close/>
                </a:path>
                <a:path w="2795269" h="289560">
                  <a:moveTo>
                    <a:pt x="2248026" y="204520"/>
                  </a:moveTo>
                  <a:lnTo>
                    <a:pt x="2217013" y="244335"/>
                  </a:lnTo>
                  <a:lnTo>
                    <a:pt x="2225985" y="253791"/>
                  </a:lnTo>
                  <a:lnTo>
                    <a:pt x="2236711" y="262251"/>
                  </a:lnTo>
                  <a:lnTo>
                    <a:pt x="2279852" y="282106"/>
                  </a:lnTo>
                  <a:lnTo>
                    <a:pt x="2332266" y="289179"/>
                  </a:lnTo>
                  <a:lnTo>
                    <a:pt x="2356285" y="287738"/>
                  </a:lnTo>
                  <a:lnTo>
                    <a:pt x="2397567" y="276213"/>
                  </a:lnTo>
                  <a:lnTo>
                    <a:pt x="2428947" y="253791"/>
                  </a:lnTo>
                  <a:lnTo>
                    <a:pt x="2440374" y="236372"/>
                  </a:lnTo>
                  <a:lnTo>
                    <a:pt x="2329751" y="236372"/>
                  </a:lnTo>
                  <a:lnTo>
                    <a:pt x="2318933" y="235848"/>
                  </a:lnTo>
                  <a:lnTo>
                    <a:pt x="2273958" y="223223"/>
                  </a:lnTo>
                  <a:lnTo>
                    <a:pt x="2255518" y="211488"/>
                  </a:lnTo>
                  <a:lnTo>
                    <a:pt x="2248026" y="204520"/>
                  </a:lnTo>
                  <a:close/>
                </a:path>
                <a:path w="2795269" h="289560">
                  <a:moveTo>
                    <a:pt x="2438444" y="53225"/>
                  </a:moveTo>
                  <a:lnTo>
                    <a:pt x="2326398" y="53225"/>
                  </a:lnTo>
                  <a:lnTo>
                    <a:pt x="2338395" y="53775"/>
                  </a:lnTo>
                  <a:lnTo>
                    <a:pt x="2349239" y="55425"/>
                  </a:lnTo>
                  <a:lnTo>
                    <a:pt x="2382400" y="78843"/>
                  </a:lnTo>
                  <a:lnTo>
                    <a:pt x="2383396" y="86334"/>
                  </a:lnTo>
                  <a:lnTo>
                    <a:pt x="2382427" y="93223"/>
                  </a:lnTo>
                  <a:lnTo>
                    <a:pt x="2349763" y="114204"/>
                  </a:lnTo>
                  <a:lnTo>
                    <a:pt x="2326398" y="116090"/>
                  </a:lnTo>
                  <a:lnTo>
                    <a:pt x="2269820" y="116090"/>
                  </a:lnTo>
                  <a:lnTo>
                    <a:pt x="2269820" y="168478"/>
                  </a:lnTo>
                  <a:lnTo>
                    <a:pt x="2326398" y="168478"/>
                  </a:lnTo>
                  <a:lnTo>
                    <a:pt x="2353352" y="170495"/>
                  </a:lnTo>
                  <a:lnTo>
                    <a:pt x="2372604" y="176545"/>
                  </a:lnTo>
                  <a:lnTo>
                    <a:pt x="2384155" y="186630"/>
                  </a:lnTo>
                  <a:lnTo>
                    <a:pt x="2388006" y="200748"/>
                  </a:lnTo>
                  <a:lnTo>
                    <a:pt x="2387037" y="208345"/>
                  </a:lnTo>
                  <a:lnTo>
                    <a:pt x="2354059" y="233962"/>
                  </a:lnTo>
                  <a:lnTo>
                    <a:pt x="2329751" y="236372"/>
                  </a:lnTo>
                  <a:lnTo>
                    <a:pt x="2440374" y="236372"/>
                  </a:lnTo>
                  <a:lnTo>
                    <a:pt x="2445082" y="224244"/>
                  </a:lnTo>
                  <a:lnTo>
                    <a:pt x="2447099" y="207035"/>
                  </a:lnTo>
                  <a:lnTo>
                    <a:pt x="2445816" y="193283"/>
                  </a:lnTo>
                  <a:lnTo>
                    <a:pt x="2416243" y="152473"/>
                  </a:lnTo>
                  <a:lnTo>
                    <a:pt x="2382138" y="139979"/>
                  </a:lnTo>
                  <a:lnTo>
                    <a:pt x="2394083" y="136914"/>
                  </a:lnTo>
                  <a:lnTo>
                    <a:pt x="2432771" y="109516"/>
                  </a:lnTo>
                  <a:lnTo>
                    <a:pt x="2442908" y="76276"/>
                  </a:lnTo>
                  <a:lnTo>
                    <a:pt x="2440996" y="59774"/>
                  </a:lnTo>
                  <a:lnTo>
                    <a:pt x="2438444" y="53225"/>
                  </a:lnTo>
                  <a:close/>
                </a:path>
                <a:path w="2795269" h="289560">
                  <a:moveTo>
                    <a:pt x="2332266" y="419"/>
                  </a:moveTo>
                  <a:lnTo>
                    <a:pt x="2282367" y="7255"/>
                  </a:lnTo>
                  <a:lnTo>
                    <a:pt x="2241216" y="26717"/>
                  </a:lnTo>
                  <a:lnTo>
                    <a:pt x="2220785" y="44843"/>
                  </a:lnTo>
                  <a:lnTo>
                    <a:pt x="2250541" y="82143"/>
                  </a:lnTo>
                  <a:lnTo>
                    <a:pt x="2266598" y="69492"/>
                  </a:lnTo>
                  <a:lnTo>
                    <a:pt x="2284593" y="60455"/>
                  </a:lnTo>
                  <a:lnTo>
                    <a:pt x="2304526" y="55033"/>
                  </a:lnTo>
                  <a:lnTo>
                    <a:pt x="2326398" y="53225"/>
                  </a:lnTo>
                  <a:lnTo>
                    <a:pt x="2438444" y="53225"/>
                  </a:lnTo>
                  <a:lnTo>
                    <a:pt x="2435259" y="45053"/>
                  </a:lnTo>
                  <a:lnTo>
                    <a:pt x="2395838" y="11970"/>
                  </a:lnTo>
                  <a:lnTo>
                    <a:pt x="2355814" y="1702"/>
                  </a:lnTo>
                  <a:lnTo>
                    <a:pt x="2332266" y="419"/>
                  </a:lnTo>
                  <a:close/>
                </a:path>
                <a:path w="2795269" h="289560">
                  <a:moveTo>
                    <a:pt x="2575496" y="4610"/>
                  </a:moveTo>
                  <a:lnTo>
                    <a:pt x="2492095" y="4610"/>
                  </a:lnTo>
                  <a:lnTo>
                    <a:pt x="2492095" y="284149"/>
                  </a:lnTo>
                  <a:lnTo>
                    <a:pt x="2551607" y="284149"/>
                  </a:lnTo>
                  <a:lnTo>
                    <a:pt x="2551607" y="88430"/>
                  </a:lnTo>
                  <a:lnTo>
                    <a:pt x="2609190" y="88430"/>
                  </a:lnTo>
                  <a:lnTo>
                    <a:pt x="2575496" y="4610"/>
                  </a:lnTo>
                  <a:close/>
                </a:path>
                <a:path w="2795269" h="289560">
                  <a:moveTo>
                    <a:pt x="2609190" y="88430"/>
                  </a:moveTo>
                  <a:lnTo>
                    <a:pt x="2551607" y="88430"/>
                  </a:lnTo>
                  <a:lnTo>
                    <a:pt x="2630398" y="284149"/>
                  </a:lnTo>
                  <a:lnTo>
                    <a:pt x="2656382" y="284149"/>
                  </a:lnTo>
                  <a:lnTo>
                    <a:pt x="2700924" y="173507"/>
                  </a:lnTo>
                  <a:lnTo>
                    <a:pt x="2643390" y="173507"/>
                  </a:lnTo>
                  <a:lnTo>
                    <a:pt x="2609190" y="88430"/>
                  </a:lnTo>
                  <a:close/>
                </a:path>
                <a:path w="2795269" h="289560">
                  <a:moveTo>
                    <a:pt x="2795104" y="88430"/>
                  </a:moveTo>
                  <a:lnTo>
                    <a:pt x="2735173" y="88430"/>
                  </a:lnTo>
                  <a:lnTo>
                    <a:pt x="2735173" y="284149"/>
                  </a:lnTo>
                  <a:lnTo>
                    <a:pt x="2795104" y="284149"/>
                  </a:lnTo>
                  <a:lnTo>
                    <a:pt x="2795104" y="88430"/>
                  </a:lnTo>
                  <a:close/>
                </a:path>
                <a:path w="2795269" h="289560">
                  <a:moveTo>
                    <a:pt x="2795104" y="4610"/>
                  </a:moveTo>
                  <a:lnTo>
                    <a:pt x="2711284" y="4610"/>
                  </a:lnTo>
                  <a:lnTo>
                    <a:pt x="2643390" y="173507"/>
                  </a:lnTo>
                  <a:lnTo>
                    <a:pt x="2700924" y="173507"/>
                  </a:lnTo>
                  <a:lnTo>
                    <a:pt x="2735173" y="88430"/>
                  </a:lnTo>
                  <a:lnTo>
                    <a:pt x="2795104" y="88430"/>
                  </a:lnTo>
                  <a:lnTo>
                    <a:pt x="2795104" y="461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123</Words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НАПРАВЛЕНИЯ ДЕЯТЕЛЬНОСТИ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8</cp:revision>
  <dcterms:modified xsi:type="dcterms:W3CDTF">2023-03-06T09:57:34Z</dcterms:modified>
</cp:coreProperties>
</file>