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715000" type="screen16x1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936" y="-8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4A6BF-D99D-4729-9D5E-4BBB56B8B883}" type="datetimeFigureOut">
              <a:rPr lang="ru-RU" smtClean="0"/>
              <a:t>20.12.2022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B326-6C15-4555-AE9A-F161E8FC2C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0341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4A6BF-D99D-4729-9D5E-4BBB56B8B883}" type="datetimeFigureOut">
              <a:rPr lang="ru-RU" smtClean="0"/>
              <a:t>20.12.2022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B326-6C15-4555-AE9A-F161E8FC2C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534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4A6BF-D99D-4729-9D5E-4BBB56B8B883}" type="datetimeFigureOut">
              <a:rPr lang="ru-RU" smtClean="0"/>
              <a:t>20.12.2022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B326-6C15-4555-AE9A-F161E8FC2C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6461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4A6BF-D99D-4729-9D5E-4BBB56B8B883}" type="datetimeFigureOut">
              <a:rPr lang="ru-RU" smtClean="0"/>
              <a:t>20.12.2022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B326-6C15-4555-AE9A-F161E8FC2C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3971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4A6BF-D99D-4729-9D5E-4BBB56B8B883}" type="datetimeFigureOut">
              <a:rPr lang="ru-RU" smtClean="0"/>
              <a:t>20.12.2022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B326-6C15-4555-AE9A-F161E8FC2C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8449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4A6BF-D99D-4729-9D5E-4BBB56B8B883}" type="datetimeFigureOut">
              <a:rPr lang="ru-RU" smtClean="0"/>
              <a:t>20.12.2022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B326-6C15-4555-AE9A-F161E8FC2C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6808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4A6BF-D99D-4729-9D5E-4BBB56B8B883}" type="datetimeFigureOut">
              <a:rPr lang="ru-RU" smtClean="0"/>
              <a:t>20.12.2022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B326-6C15-4555-AE9A-F161E8FC2C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4624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4A6BF-D99D-4729-9D5E-4BBB56B8B883}" type="datetimeFigureOut">
              <a:rPr lang="ru-RU" smtClean="0"/>
              <a:t>20.12.2022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B326-6C15-4555-AE9A-F161E8FC2C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3568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4A6BF-D99D-4729-9D5E-4BBB56B8B883}" type="datetimeFigureOut">
              <a:rPr lang="ru-RU" smtClean="0"/>
              <a:t>20.12.2022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B326-6C15-4555-AE9A-F161E8FC2C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2219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4A6BF-D99D-4729-9D5E-4BBB56B8B883}" type="datetimeFigureOut">
              <a:rPr lang="ru-RU" smtClean="0"/>
              <a:t>20.12.2022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B326-6C15-4555-AE9A-F161E8FC2C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9294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4A6BF-D99D-4729-9D5E-4BBB56B8B883}" type="datetimeFigureOut">
              <a:rPr lang="ru-RU" smtClean="0"/>
              <a:t>20.12.2022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B326-6C15-4555-AE9A-F161E8FC2C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1157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4A6BF-D99D-4729-9D5E-4BBB56B8B883}" type="datetimeFigureOut">
              <a:rPr lang="ru-RU" smtClean="0"/>
              <a:t>20.12.2022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AB326-6C15-4555-AE9A-F161E8FC2C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4709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3728" y="1417340"/>
            <a:ext cx="7272808" cy="1080120"/>
          </a:xfrm>
        </p:spPr>
        <p:txBody>
          <a:bodyPr>
            <a:normAutofit fontScale="90000"/>
          </a:bodyPr>
          <a:lstStyle/>
          <a:p>
            <a:r>
              <a:rPr lang="ru-RU" sz="6600" dirty="0" smtClean="0"/>
              <a:t>Жизнь – это…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3828769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65212"/>
            <a:ext cx="3960440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Жизнь-борьба, борись за нее. У каждого человека в жизни есть свой путь, и иногда на этом пути возникает очень много проблем. И каждый решает их, чтобы его жизнь стала лучше.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26539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41276"/>
            <a:ext cx="5688632" cy="45365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 smtClean="0"/>
              <a:t>Жизнь - это действительно возможность, ведь мы не просто рождаемся на этот свет, мы рождаемся, чтобы как-то улучшить мир. Но некоторые люди ленятся и ничего не делают. Таких людей много, но нужно бороться со своей ленью и не упускать возможностей, которые дает нам жизнь. 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977792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37220"/>
            <a:ext cx="8964488" cy="51125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Жизнь драгоценна. Не стоит ради сиюминутного удовлетворения совершать необдуманные поступки, о которых скорее всего, пожалеешь в будущем, или рисковать жизнью ради минуты славы, ведь подобное нередко заканчивается плачевно.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87863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1196"/>
            <a:ext cx="8712968" cy="3771636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/>
              <a:t>Жизнь – это возможность стать или сделать счастливым кого-то. От нашего выбора зависит наше будущее. Жизнь нам дана для того, чтобы мы могли любить, чувствовать, ошибаться и исправлять свои ошибки.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247063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970584"/>
            <a:ext cx="8280920" cy="37444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Без мечты человек не может жить, ведь у каждого есть свои планы, цели на будущее, которые нужно реализовать. Даже если не получается добиться своих целей не нужно опускать руки, ведь если сильно постараться все возможно!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109325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69268"/>
            <a:ext cx="9324528" cy="37716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Жизнь – это лучшее, что есть на земле. Жизнь величайшая ценность. Она бесценный дар, данный нам самой природой и мы не можем ей пренебречь.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321916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7016" y="193204"/>
            <a:ext cx="8856984" cy="37716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 smtClean="0"/>
              <a:t>На протяжении всей нашей жизни мы сталкиваемся с различными трудностями и потерями. Родившийся на свет ребенок </a:t>
            </a:r>
            <a:r>
              <a:rPr lang="ru-RU" sz="2800" dirty="0"/>
              <a:t>п</a:t>
            </a:r>
            <a:r>
              <a:rPr lang="ru-RU" sz="2800" dirty="0" smtClean="0"/>
              <a:t>о ходу своего развития, полон наивных  ожиданий и заблуждений о жизни, еще не столкнувшись с ее испытаниями. Но взрослея, многие видят и испытывают  все несправедливости и утраты, которые несет жизнь. И человек может либо подстроиться и перебороть эти невзгоды, либо сдаться, приняв свое горе.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02142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1196"/>
            <a:ext cx="8676456" cy="5040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Жизнь не всегда является справедливой и счастливой, но кроме как бороться, выхода нет. Нет гарантии, что все станет лучше, но если не двигаться вперед, то так и останешься стоять на месте и точно ничего не изменишь.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9470042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345</Words>
  <Application>Microsoft Office PowerPoint</Application>
  <PresentationFormat>Экран (16:10)</PresentationFormat>
  <Paragraphs>9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Жизнь – это…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Home</cp:lastModifiedBy>
  <cp:revision>6</cp:revision>
  <dcterms:created xsi:type="dcterms:W3CDTF">2022-12-20T19:57:30Z</dcterms:created>
  <dcterms:modified xsi:type="dcterms:W3CDTF">2022-12-20T20:56:47Z</dcterms:modified>
</cp:coreProperties>
</file>