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60" r:id="rId6"/>
    <p:sldId id="261" r:id="rId7"/>
    <p:sldId id="269" r:id="rId8"/>
    <p:sldId id="262" r:id="rId9"/>
    <p:sldId id="271" r:id="rId10"/>
    <p:sldId id="263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A"/>
    <a:srgbClr val="A0C23A"/>
    <a:srgbClr val="1F5480"/>
    <a:srgbClr val="2E2C2D"/>
    <a:srgbClr val="47627F"/>
    <a:srgbClr val="04105A"/>
    <a:srgbClr val="ED613E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0C180-DA30-4F76-9C4B-0E8F47C040FF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C26D-02F5-4B33-9330-D41F311B8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1565-7310-4B20-9BB6-747BAD6103C1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C822-D07C-4D30-BF20-4992EE7BD721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0037-91F9-463F-9CCB-9FC637DF219C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3661-A2F4-41A5-A3D5-E4979F70BB3B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F3FB-6309-451E-8CEA-6A4D7EEAD5A2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3A6F-A04D-464B-84B1-05BAA975803B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8C5E-07A9-4FC1-9429-27B25252FEF0}" type="datetime1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ACB5-1A5C-4709-A38C-C25A8F1E0C23}" type="datetime1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DF67-9967-460A-8B3A-3ACFC5C5ADEA}" type="datetime1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A85A-136C-444E-967D-91F09F831F0E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0D95-2500-4289-8D91-5585AA8997D8}" type="datetime1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C39C-BBDB-4DC6-A115-E3085F180232}" type="datetime1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541" y="637310"/>
            <a:ext cx="8342595" cy="3297381"/>
          </a:xfrm>
          <a:effectLst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ИГРОВЫХ ТЕХНОЛОГИЙ ВО ВНЕУРОЧНОЙ </a:t>
            </a:r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ДЕТЬМИ ОВЗ</a:t>
            </a:r>
            <a:b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sz="3600" b="1" dirty="0">
              <a:ln w="13462">
                <a:solidFill>
                  <a:srgbClr val="1E2A5A"/>
                </a:solidFill>
                <a:prstDash val="solid"/>
              </a:ln>
              <a:solidFill>
                <a:srgbClr val="A0C23A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86" y="4766331"/>
            <a:ext cx="4624903" cy="2539116"/>
          </a:xfrm>
        </p:spPr>
        <p:txBody>
          <a:bodyPr>
            <a:noAutofit/>
          </a:bodyPr>
          <a:lstStyle/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№49</a:t>
            </a: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Аласкарова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Ульвия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Намиковна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795" y="406589"/>
            <a:ext cx="78840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66" y="2514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О</a:t>
            </a:r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собенности сборника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8353" y="1719631"/>
            <a:ext cx="6426926" cy="653143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67542" y="2616628"/>
            <a:ext cx="6387737" cy="731519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памяти.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7542" y="3544978"/>
            <a:ext cx="6387737" cy="765227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67542" y="5558210"/>
            <a:ext cx="6387737" cy="770709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мышления.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67542" y="4485786"/>
            <a:ext cx="6387737" cy="924887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развитие и совершенствование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6898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22513"/>
            <a:ext cx="7886700" cy="117565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445" y="1580606"/>
            <a:ext cx="8533311" cy="4362994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сборнике представлены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занимательного характера. Это важно для формирования устойчивой мотивации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познавательной деятельности обучающихся начальной школы.</a:t>
            </a:r>
          </a:p>
        </p:txBody>
      </p:sp>
    </p:spTree>
    <p:extLst>
      <p:ext uri="{BB962C8B-B14F-4D97-AF65-F5344CB8AC3E}">
        <p14:creationId xmlns:p14="http://schemas.microsoft.com/office/powerpoint/2010/main" val="584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53588"/>
            <a:ext cx="7886700" cy="91591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Заключение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0" y="1998615"/>
            <a:ext cx="8267156" cy="3958047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Развивающие игры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- эффективное средство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создают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активизирует мыслительную деятельность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8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5577" y="1933302"/>
            <a:ext cx="8360230" cy="3696789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Совершенствование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подразумевает  поиск новых  путей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мотивации.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путей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включение младшего школьника в процесс внеурочной деятельности.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+mj-ea"/>
                <a:cs typeface="+mj-cs"/>
              </a:rPr>
              <a:t>Актуальность 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1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43503"/>
            <a:ext cx="7886700" cy="1325563"/>
          </a:xfrm>
        </p:spPr>
        <p:txBody>
          <a:bodyPr>
            <a:noAutofit/>
          </a:bodyPr>
          <a:lstStyle/>
          <a:p>
            <a:pPr algn="ctr"/>
            <a:endParaRPr lang="ru-RU" sz="6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0045" y="2074035"/>
            <a:ext cx="8423910" cy="1914658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учебно-воспитательном процессе - это одна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форм организации свободного времени обучающихся.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05394" y="4293662"/>
            <a:ext cx="3370218" cy="1567543"/>
          </a:xfrm>
          <a:prstGeom prst="rightArrow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внеурочной деятельности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55" y="42936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формы.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70" y="285813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5770" y="1929094"/>
            <a:ext cx="8229600" cy="2521131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Интеллектуальные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– память, восприятие, воображение, мышление, речь, внимание.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Их 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 важнейших задач обучения детей младшего школьного возраста.</a:t>
            </a:r>
          </a:p>
        </p:txBody>
      </p:sp>
      <p:sp>
        <p:nvSpPr>
          <p:cNvPr id="5" name="Овал 4"/>
          <p:cNvSpPr/>
          <p:nvPr/>
        </p:nvSpPr>
        <p:spPr>
          <a:xfrm>
            <a:off x="888274" y="4639855"/>
            <a:ext cx="7787096" cy="1776550"/>
          </a:xfrm>
          <a:prstGeom prst="ellipse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– развитие умственных способностей учащихся, вовлечение их в активную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52327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Процесс создания 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сборника </a:t>
            </a: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развивающих 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>игр и упражнений</a:t>
            </a:r>
            <a:r>
              <a:rPr lang="ru-RU" sz="2800" b="1" cap="all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  <a:t/>
            </a:r>
            <a:br>
              <a:rPr lang="ru-RU" sz="2800" b="1" cap="all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0466" y="3255440"/>
            <a:ext cx="8235315" cy="1107553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процесс сбора информации из разнообразных источников.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467" y="4662043"/>
            <a:ext cx="8235314" cy="1188721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– процесс создания сборника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игр и упражнений.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0467" y="1989739"/>
            <a:ext cx="8235315" cy="966651"/>
          </a:xfrm>
          <a:prstGeom prst="roundRect">
            <a:avLst/>
          </a:prstGeom>
          <a:ln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определение цели и задач сборника.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572001" y="2956390"/>
            <a:ext cx="248194" cy="299050"/>
          </a:xfrm>
          <a:prstGeom prst="downArrow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29" y="4362993"/>
            <a:ext cx="286537" cy="317019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5942" y="953588"/>
            <a:ext cx="8791304" cy="491163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сборника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описание развивающих игр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упражнений во внеурочной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для учащихся начальных классов, которые помогают педагогам сформировать устойчивую мотивацию к познавательной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сборника: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творческо-поисковой активности детей;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познавательных процессов;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и самостоятельной мыслительной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8823" y="1306285"/>
            <a:ext cx="8569233" cy="5029200"/>
          </a:xfrm>
          <a:prstGeom prst="roundRect">
            <a:avLst/>
          </a:prstGeom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1.Пояснительная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восприятия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памяти.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внимания.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5.Интеллектуальные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6.Двигательные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7.Коммуникативные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8.Дидактические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9.Театрализованные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10.Рекомендации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11.Список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литературных источников.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2635" y="226814"/>
            <a:ext cx="594360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+mj-ea"/>
                <a:cs typeface="+mj-cs"/>
              </a:rPr>
              <a:t>С</a:t>
            </a:r>
            <a:r>
              <a:rPr lang="ru-RU" sz="4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+mj-ea"/>
                <a:cs typeface="+mj-cs"/>
              </a:rPr>
              <a:t>одержание сборника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24" y="1393912"/>
            <a:ext cx="2817496" cy="375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390" y="762245"/>
            <a:ext cx="2771801" cy="362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2814" y="3911717"/>
            <a:ext cx="2509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33682" y="4401348"/>
            <a:ext cx="3043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«Треугольники»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7269" y="5101644"/>
            <a:ext cx="3866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«Геометрические фигуры»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72" y="266270"/>
            <a:ext cx="2734085" cy="3645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45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348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ИСПОЛЬЗОВАНИЕ ИГРОВЫХ ТЕХНОЛОГИЙ ВО ВНЕУРОЧНОЙ ДЕЯТЕЛЬНОСТИ С ДЕТЬМИ ОВЗ </vt:lpstr>
      <vt:lpstr>Актуальность темы</vt:lpstr>
      <vt:lpstr>Презентация PowerPoint</vt:lpstr>
      <vt:lpstr>Презентация PowerPoint</vt:lpstr>
      <vt:lpstr>Презентация PowerPoint</vt:lpstr>
      <vt:lpstr>Процесс создания сборника развивающих игр и упражнений </vt:lpstr>
      <vt:lpstr>Презентация PowerPoint</vt:lpstr>
      <vt:lpstr>Презентация PowerPoint</vt:lpstr>
      <vt:lpstr>Презентация PowerPoint</vt:lpstr>
      <vt:lpstr>Особенности сборника</vt:lpstr>
      <vt:lpstr>Презентация PowerPoint</vt:lpstr>
      <vt:lpstr>Заключение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Елена</cp:lastModifiedBy>
  <cp:revision>89</cp:revision>
  <dcterms:created xsi:type="dcterms:W3CDTF">2018-09-04T12:10:47Z</dcterms:created>
  <dcterms:modified xsi:type="dcterms:W3CDTF">2022-12-24T15:46:19Z</dcterms:modified>
</cp:coreProperties>
</file>