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59" r:id="rId8"/>
    <p:sldId id="264" r:id="rId9"/>
    <p:sldId id="271" r:id="rId10"/>
    <p:sldId id="260" r:id="rId11"/>
    <p:sldId id="265" r:id="rId12"/>
    <p:sldId id="272" r:id="rId13"/>
    <p:sldId id="261" r:id="rId14"/>
    <p:sldId id="266" r:id="rId15"/>
    <p:sldId id="273" r:id="rId16"/>
    <p:sldId id="267" r:id="rId17"/>
    <p:sldId id="274" r:id="rId18"/>
    <p:sldId id="26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D684-5FAD-4640-B5C8-89E7B7B0992C}" type="datetimeFigureOut">
              <a:rPr lang="ru-RU" smtClean="0"/>
              <a:pPr/>
              <a:t>29.11.2022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prirodakultu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duhorient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semyaobshestvootechestv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Итоговое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сочинение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2022-2023</a:t>
            </a:r>
            <a: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itogovoe-sochin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5951"/>
            <a:ext cx="91440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Природа и культура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3.1. Природа и человек</a:t>
            </a:r>
            <a:r>
              <a:rPr lang="ru-RU" dirty="0" smtClean="0">
                <a:latin typeface="Bookman Old Style" pitchFamily="18" charset="0"/>
              </a:rPr>
              <a:t>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3.2. Наука и человек.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3.3. Искусство 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связаны с философскими, социальными, этическими, эстетическими проблемами, вопросами экологии;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позволяют осмысливать роль культуры в жизни человека, важность исторической памяти, сохранения традиционных ценностей;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 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6630744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В каждый комплект тем итогового сочинения будут включены по две темы </a:t>
            </a:r>
            <a:r>
              <a:rPr lang="ru-RU" dirty="0" smtClean="0">
                <a:latin typeface="Bookman Old Style" pitchFamily="18" charset="0"/>
              </a:rPr>
              <a:t>из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каждого </a:t>
            </a:r>
            <a:r>
              <a:rPr lang="ru-RU" dirty="0">
                <a:latin typeface="Bookman Old Style" pitchFamily="18" charset="0"/>
              </a:rPr>
              <a:t>раздела банка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Темы 1, 2 «Духовно-нравственные ориентиры в жизни человека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Темы 3, 4 «Семья, общество, Отечество в жизни человека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Темы 5, 6 «Природа и культура в жизни человека».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togovoe-sochinenie-po-literature-v-2023-godu-temy-napravleniya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122"/>
            <a:ext cx="9144000" cy="56555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76256" y="5373216"/>
            <a:ext cx="2267744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150">
            <a:off x="6313263" y="4445908"/>
            <a:ext cx="3005948" cy="26068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Требования к сочинению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Сочинение должно соответствовать двум основным требованиям: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Объём не менее 250 слов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Рекомендуемый объём — 350 слов, максимальный не оговаривается, но чем больше вы напишете, тем лучше. Если в сочинении будет 250 слов или меньше, его просто не будут проверять.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Самостоятельность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Сочинение должно быть написано самостоятельно, без подсказок, списывания или использования заученных фрагментов чужого текста. Важно излагать собственные мысли. Цитирование допускается в небольших количествах.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8860822_kriter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5085184"/>
            <a:ext cx="2915816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КАК ПОЛУЧИТЬ ЗАЧЁТ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Чтобы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за всё сочинение, необходимо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по </a:t>
            </a:r>
            <a:r>
              <a:rPr lang="ru-RU" b="1" dirty="0" smtClean="0">
                <a:latin typeface="Bookman Old Style" pitchFamily="18" charset="0"/>
              </a:rPr>
              <a:t>трём критериям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«Соответствие теме»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«Аргументация. Привлечение литературного материала» (</a:t>
            </a:r>
            <a:r>
              <a:rPr lang="ru-RU" sz="2400" dirty="0" smtClean="0">
                <a:latin typeface="Bookman Old Style" pitchFamily="18" charset="0"/>
              </a:rPr>
              <a:t>в обязательном порядке),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а также </a:t>
            </a:r>
            <a:r>
              <a:rPr lang="ru-RU" i="1" dirty="0" smtClean="0">
                <a:latin typeface="Bookman Old Style" pitchFamily="18" charset="0"/>
              </a:rPr>
              <a:t>по </a:t>
            </a:r>
            <a:r>
              <a:rPr lang="ru-RU" i="1" u="sng" dirty="0" smtClean="0">
                <a:latin typeface="Bookman Old Style" pitchFamily="18" charset="0"/>
              </a:rPr>
              <a:t>одному </a:t>
            </a:r>
            <a:r>
              <a:rPr lang="ru-RU" i="1" dirty="0" smtClean="0">
                <a:latin typeface="Bookman Old Style" pitchFamily="18" charset="0"/>
              </a:rPr>
              <a:t>из других критериев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24" name="Picture 4" descr="https://moi-portal.ru/proekty/test/zachet-nezachet/og-image.jpg"/>
          <p:cNvPicPr>
            <a:picLocks noChangeAspect="1" noChangeArrowheads="1"/>
          </p:cNvPicPr>
          <p:nvPr/>
        </p:nvPicPr>
        <p:blipFill>
          <a:blip r:embed="rId2" cstate="print"/>
          <a:srcRect t="8727" b="9333"/>
          <a:stretch>
            <a:fillRect/>
          </a:stretch>
        </p:blipFill>
        <p:spPr bwMode="auto">
          <a:xfrm>
            <a:off x="2627784" y="5201816"/>
            <a:ext cx="4042420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fd4b2ebdfff9323891f5d30_2 (1).png"/>
          <p:cNvPicPr>
            <a:picLocks noChangeAspect="1"/>
          </p:cNvPicPr>
          <p:nvPr/>
        </p:nvPicPr>
        <p:blipFill>
          <a:blip r:embed="rId2" cstate="print"/>
          <a:srcRect l="5113" t="16581" r="9838" b="12126"/>
          <a:stretch>
            <a:fillRect/>
          </a:stretch>
        </p:blipFill>
        <p:spPr>
          <a:xfrm>
            <a:off x="0" y="602620"/>
            <a:ext cx="9144000" cy="5418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ланки итогового сочинения (изложения) 2019/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73152" cy="62320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Расписание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дата проведения итогового сочинения) 2022-2023: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64319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7 декабря 2022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 февраля 2023 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4 мая 2023 г.</a:t>
            </a:r>
            <a:endParaRPr lang="ru-RU" sz="4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Итоговое сочинение 2022-2023 – всё о нём | Литрек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843" y="4365104"/>
            <a:ext cx="8520316" cy="24928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latin typeface="Bookman Old Style" pitchFamily="18" charset="0"/>
              </a:rPr>
              <a:t>С </a:t>
            </a:r>
            <a:r>
              <a:rPr lang="ru-RU" dirty="0">
                <a:latin typeface="Bookman Old Style" pitchFamily="18" charset="0"/>
              </a:rPr>
              <a:t>2022/23 учебного года </a:t>
            </a:r>
            <a:r>
              <a:rPr lang="ru-RU" dirty="0" smtClean="0">
                <a:latin typeface="Bookman Old Style" pitchFamily="18" charset="0"/>
              </a:rPr>
              <a:t>меняется </a:t>
            </a:r>
            <a:r>
              <a:rPr lang="ru-RU" dirty="0">
                <a:latin typeface="Bookman Old Style" pitchFamily="18" charset="0"/>
              </a:rPr>
              <a:t>подход к формированию комплектов тем итогового сочинения: они будут формироваться из закрытого банка тем итогового сочинения, тех, которые использовались на итоговом сочинении в предыдущие годы (более 1500 тем).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В дальнейшем (с 2023 года) закрытый банк тем итогового сочинения будет ежегодно пополняться новыми темами.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 cstate="print"/>
          <a:srcRect b="5921"/>
          <a:stretch>
            <a:fillRect/>
          </a:stretch>
        </p:blipFill>
        <p:spPr>
          <a:xfrm>
            <a:off x="1907704" y="260648"/>
            <a:ext cx="2143125" cy="2016224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 cstate="print"/>
          <a:srcRect b="3224"/>
          <a:stretch>
            <a:fillRect/>
          </a:stretch>
        </p:blipFill>
        <p:spPr>
          <a:xfrm>
            <a:off x="4355976" y="260648"/>
            <a:ext cx="33123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622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Тематические разделы и подразделы закрытого банка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>
                <a:latin typeface="Bookman Old Style" pitchFamily="18" charset="0"/>
                <a:hlinkClick r:id="rId2"/>
              </a:rPr>
              <a:t>Духовно-нравственные ориентиры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1.1. Внутренний мир человека и его личностные качества.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1.3. Познание человеком самого себя.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1.4. Свобода человека и ее ограничения.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связаны с вопросами, которые человек задаёт себе сам, в том числе в ситуации нравственного выбора;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нацеливают на рассуждение о нравственных идеалах и моральных нормах, сиюминутном и вечном, добре и зле, о свободе и ответственности;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касаются размышлений о смысле жизни, гуманном и антигуманном поступках, их мотивах, причинах внутреннего разлада и об угрызениях совести;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позволяют задуматься об образе жизни человека, о выборе им жизненного пути, значимой цели и средствах её достижения, любви и дружбе;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побуждают к самоанализу, осмыслению опыта других людей (или поступков литературных героев), стремящихся понять себя.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6630744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hlinkClick r:id="rId2"/>
              </a:rPr>
              <a:t> </a:t>
            </a:r>
            <a:r>
              <a:rPr lang="ru-RU" b="1" dirty="0">
                <a:latin typeface="Bookman Old Style" pitchFamily="18" charset="0"/>
                <a:hlinkClick r:id="rId2"/>
              </a:rPr>
              <a:t>Семья, общество,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Отечество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  <a:hlinkClick r:id="rId2"/>
              </a:rPr>
              <a:t>  </a:t>
            </a:r>
            <a:r>
              <a:rPr lang="ru-RU" b="1" dirty="0">
                <a:latin typeface="Bookman Old Style" pitchFamily="18" charset="0"/>
                <a:hlinkClick r:id="rId2"/>
              </a:rPr>
              <a:t>в жизни человека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2.1. Семья, род; семейные ценности и традиции.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2.2. Человек и общество.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73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связаны со взглядом на человека как представителя семьи, социума, народа, поколения, эпохи;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касаются вопросов исторического времени, гражданских идеалов, важности сохранения исторической памяти, роли личности в истории; 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позволяют задуматься о славе и бесславии, личном и общественном, своём вкладе в общественный прогресс;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lang="ru-RU" sz="23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6630744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735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Bookman Old Style</vt:lpstr>
      <vt:lpstr>Calibri</vt:lpstr>
      <vt:lpstr>Wingdings</vt:lpstr>
      <vt:lpstr>Тема Office</vt:lpstr>
      <vt:lpstr>Итоговое сочинение  2022-2023 </vt:lpstr>
      <vt:lpstr>Расписание  (дата проведения итогового сочинения) 2022-2023:</vt:lpstr>
      <vt:lpstr> </vt:lpstr>
      <vt:lpstr>Тематические разделы и подразделы закрытого банка тем итогового сочинения </vt:lpstr>
      <vt:lpstr>Темы этого раздела: </vt:lpstr>
      <vt:lpstr>Презентация PowerPoint</vt:lpstr>
      <vt:lpstr>Презентация PowerPoint</vt:lpstr>
      <vt:lpstr>Темы этого раздела: </vt:lpstr>
      <vt:lpstr>Презентация PowerPoint</vt:lpstr>
      <vt:lpstr>Презентация PowerPoint</vt:lpstr>
      <vt:lpstr>Темы этого раздела:</vt:lpstr>
      <vt:lpstr>Презентация PowerPoint</vt:lpstr>
      <vt:lpstr>Презентация PowerPoint</vt:lpstr>
      <vt:lpstr>Презентация PowerPoint</vt:lpstr>
      <vt:lpstr>Требования к сочинению </vt:lpstr>
      <vt:lpstr>Презентация PowerPoint</vt:lpstr>
      <vt:lpstr>КАК ПОЛУЧИТЬ ЗАЧЁТ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</dc:title>
  <dc:creator>Алина</dc:creator>
  <cp:lastModifiedBy>admin</cp:lastModifiedBy>
  <cp:revision>23</cp:revision>
  <dcterms:created xsi:type="dcterms:W3CDTF">2022-09-21T18:52:54Z</dcterms:created>
  <dcterms:modified xsi:type="dcterms:W3CDTF">2022-11-29T06:52:25Z</dcterms:modified>
</cp:coreProperties>
</file>